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93" r:id="rId6"/>
  </p:sldMasterIdLst>
  <p:notesMasterIdLst>
    <p:notesMasterId r:id="rId31"/>
  </p:notesMasterIdLst>
  <p:sldIdLst>
    <p:sldId id="260" r:id="rId7"/>
    <p:sldId id="277" r:id="rId8"/>
    <p:sldId id="278" r:id="rId9"/>
    <p:sldId id="279" r:id="rId10"/>
    <p:sldId id="280" r:id="rId11"/>
    <p:sldId id="264" r:id="rId12"/>
    <p:sldId id="265" r:id="rId13"/>
    <p:sldId id="256" r:id="rId14"/>
    <p:sldId id="257" r:id="rId15"/>
    <p:sldId id="273" r:id="rId16"/>
    <p:sldId id="274" r:id="rId17"/>
    <p:sldId id="275" r:id="rId18"/>
    <p:sldId id="261" r:id="rId19"/>
    <p:sldId id="262" r:id="rId20"/>
    <p:sldId id="263" r:id="rId21"/>
    <p:sldId id="258" r:id="rId22"/>
    <p:sldId id="271" r:id="rId23"/>
    <p:sldId id="272" r:id="rId24"/>
    <p:sldId id="276" r:id="rId25"/>
    <p:sldId id="259" r:id="rId26"/>
    <p:sldId id="286" r:id="rId27"/>
    <p:sldId id="287" r:id="rId28"/>
    <p:sldId id="290" r:id="rId29"/>
    <p:sldId id="28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9DA958-55AC-4B29-935F-0DF77130B75E}" v="64" dt="2026-05-20T13:15:11.691"/>
    <p1510:client id="{4547D180-A4D2-9514-B146-43DFCBF28886}" v="371" dt="2026-05-20T20:05:39.950"/>
    <p1510:client id="{7D6F28A2-672C-C6BC-44C1-245339B91246}" v="5" dt="2026-05-21T13:49:22.059"/>
    <p1510:client id="{8D02A5CD-EED2-70E1-2C11-8B2A37E1D7B0}" v="95" dt="2026-05-20T19:46:00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Kraus" userId="S::dkraus@columbiacountyfla.com::b0d0b2e2-cffb-4e20-9af6-d1a047f12dc3" providerId="AD" clId="Web-{4547D180-A4D2-9514-B146-43DFCBF28886}"/>
    <pc:docChg chg="delSld modSld">
      <pc:chgData name="David Kraus" userId="S::dkraus@columbiacountyfla.com::b0d0b2e2-cffb-4e20-9af6-d1a047f12dc3" providerId="AD" clId="Web-{4547D180-A4D2-9514-B146-43DFCBF28886}" dt="2026-05-20T20:05:39.950" v="370"/>
      <pc:docMkLst>
        <pc:docMk/>
      </pc:docMkLst>
      <pc:sldChg chg="modSp">
        <pc:chgData name="David Kraus" userId="S::dkraus@columbiacountyfla.com::b0d0b2e2-cffb-4e20-9af6-d1a047f12dc3" providerId="AD" clId="Web-{4547D180-A4D2-9514-B146-43DFCBF28886}" dt="2026-05-20T19:50:26.874" v="50"/>
        <pc:sldMkLst>
          <pc:docMk/>
          <pc:sldMk cId="3618234266" sldId="259"/>
        </pc:sldMkLst>
        <pc:spChg chg="mod">
          <ac:chgData name="David Kraus" userId="S::dkraus@columbiacountyfla.com::b0d0b2e2-cffb-4e20-9af6-d1a047f12dc3" providerId="AD" clId="Web-{4547D180-A4D2-9514-B146-43DFCBF28886}" dt="2026-05-20T19:49:30.124" v="44" actId="20577"/>
          <ac:spMkLst>
            <pc:docMk/>
            <pc:sldMk cId="3618234266" sldId="259"/>
            <ac:spMk id="3" creationId="{00000000-0000-0000-0000-000000000000}"/>
          </ac:spMkLst>
        </pc:spChg>
        <pc:picChg chg="mod ord">
          <ac:chgData name="David Kraus" userId="S::dkraus@columbiacountyfla.com::b0d0b2e2-cffb-4e20-9af6-d1a047f12dc3" providerId="AD" clId="Web-{4547D180-A4D2-9514-B146-43DFCBF28886}" dt="2026-05-20T19:50:26.874" v="50"/>
          <ac:picMkLst>
            <pc:docMk/>
            <pc:sldMk cId="3618234266" sldId="259"/>
            <ac:picMk id="6" creationId="{2D965EA2-AF92-32BD-038E-F3C7989F02AC}"/>
          </ac:picMkLst>
        </pc:picChg>
      </pc:sldChg>
      <pc:sldChg chg="modSp">
        <pc:chgData name="David Kraus" userId="S::dkraus@columbiacountyfla.com::b0d0b2e2-cffb-4e20-9af6-d1a047f12dc3" providerId="AD" clId="Web-{4547D180-A4D2-9514-B146-43DFCBF28886}" dt="2026-05-20T19:55:02.858" v="147" actId="20577"/>
        <pc:sldMkLst>
          <pc:docMk/>
          <pc:sldMk cId="822459815" sldId="286"/>
        </pc:sldMkLst>
        <pc:spChg chg="mod">
          <ac:chgData name="David Kraus" userId="S::dkraus@columbiacountyfla.com::b0d0b2e2-cffb-4e20-9af6-d1a047f12dc3" providerId="AD" clId="Web-{4547D180-A4D2-9514-B146-43DFCBF28886}" dt="2026-05-20T19:55:02.858" v="147" actId="20577"/>
          <ac:spMkLst>
            <pc:docMk/>
            <pc:sldMk cId="822459815" sldId="286"/>
            <ac:spMk id="3" creationId="{CDBC7579-FFE8-CCF6-6729-70D5B95E119B}"/>
          </ac:spMkLst>
        </pc:spChg>
      </pc:sldChg>
      <pc:sldChg chg="modSp">
        <pc:chgData name="David Kraus" userId="S::dkraus@columbiacountyfla.com::b0d0b2e2-cffb-4e20-9af6-d1a047f12dc3" providerId="AD" clId="Web-{4547D180-A4D2-9514-B146-43DFCBF28886}" dt="2026-05-20T20:04:40.420" v="369" actId="20577"/>
        <pc:sldMkLst>
          <pc:docMk/>
          <pc:sldMk cId="2746325368" sldId="287"/>
        </pc:sldMkLst>
        <pc:spChg chg="mod">
          <ac:chgData name="David Kraus" userId="S::dkraus@columbiacountyfla.com::b0d0b2e2-cffb-4e20-9af6-d1a047f12dc3" providerId="AD" clId="Web-{4547D180-A4D2-9514-B146-43DFCBF28886}" dt="2026-05-20T20:04:40.420" v="369" actId="20577"/>
          <ac:spMkLst>
            <pc:docMk/>
            <pc:sldMk cId="2746325368" sldId="287"/>
            <ac:spMk id="3" creationId="{2131284A-4F66-9C14-7AB7-94451F29A60F}"/>
          </ac:spMkLst>
        </pc:spChg>
      </pc:sldChg>
      <pc:sldChg chg="del">
        <pc:chgData name="David Kraus" userId="S::dkraus@columbiacountyfla.com::b0d0b2e2-cffb-4e20-9af6-d1a047f12dc3" providerId="AD" clId="Web-{4547D180-A4D2-9514-B146-43DFCBF28886}" dt="2026-05-20T20:05:39.950" v="370"/>
        <pc:sldMkLst>
          <pc:docMk/>
          <pc:sldMk cId="2631118938" sldId="288"/>
        </pc:sldMkLst>
      </pc:sldChg>
    </pc:docChg>
  </pc:docChgLst>
  <pc:docChgLst>
    <pc:chgData name="John Crews" userId="S::jcrews@columbiacountyfla.com::36a6f8c6-487d-4734-8bf3-72723dad6e1d" providerId="AD" clId="Web-{7D6F28A2-672C-C6BC-44C1-245339B91246}"/>
    <pc:docChg chg="delSld">
      <pc:chgData name="John Crews" userId="S::jcrews@columbiacountyfla.com::36a6f8c6-487d-4734-8bf3-72723dad6e1d" providerId="AD" clId="Web-{7D6F28A2-672C-C6BC-44C1-245339B91246}" dt="2026-05-21T13:49:22.059" v="4"/>
      <pc:docMkLst>
        <pc:docMk/>
      </pc:docMkLst>
      <pc:sldChg chg="del">
        <pc:chgData name="John Crews" userId="S::jcrews@columbiacountyfla.com::36a6f8c6-487d-4734-8bf3-72723dad6e1d" providerId="AD" clId="Web-{7D6F28A2-672C-C6BC-44C1-245339B91246}" dt="2026-05-21T13:49:22.059" v="4"/>
        <pc:sldMkLst>
          <pc:docMk/>
          <pc:sldMk cId="1584522687" sldId="281"/>
        </pc:sldMkLst>
      </pc:sldChg>
      <pc:sldChg chg="del">
        <pc:chgData name="John Crews" userId="S::jcrews@columbiacountyfla.com::36a6f8c6-487d-4734-8bf3-72723dad6e1d" providerId="AD" clId="Web-{7D6F28A2-672C-C6BC-44C1-245339B91246}" dt="2026-05-21T13:49:22.059" v="3"/>
        <pc:sldMkLst>
          <pc:docMk/>
          <pc:sldMk cId="3381664421" sldId="282"/>
        </pc:sldMkLst>
      </pc:sldChg>
      <pc:sldChg chg="del">
        <pc:chgData name="John Crews" userId="S::jcrews@columbiacountyfla.com::36a6f8c6-487d-4734-8bf3-72723dad6e1d" providerId="AD" clId="Web-{7D6F28A2-672C-C6BC-44C1-245339B91246}" dt="2026-05-21T13:49:22.059" v="2"/>
        <pc:sldMkLst>
          <pc:docMk/>
          <pc:sldMk cId="928757200" sldId="283"/>
        </pc:sldMkLst>
      </pc:sldChg>
      <pc:sldChg chg="del">
        <pc:chgData name="John Crews" userId="S::jcrews@columbiacountyfla.com::36a6f8c6-487d-4734-8bf3-72723dad6e1d" providerId="AD" clId="Web-{7D6F28A2-672C-C6BC-44C1-245339B91246}" dt="2026-05-21T13:49:22.059" v="1"/>
        <pc:sldMkLst>
          <pc:docMk/>
          <pc:sldMk cId="2940864893" sldId="284"/>
        </pc:sldMkLst>
      </pc:sldChg>
      <pc:sldChg chg="del">
        <pc:chgData name="John Crews" userId="S::jcrews@columbiacountyfla.com::36a6f8c6-487d-4734-8bf3-72723dad6e1d" providerId="AD" clId="Web-{7D6F28A2-672C-C6BC-44C1-245339B91246}" dt="2026-05-21T13:49:22.059" v="0"/>
        <pc:sldMkLst>
          <pc:docMk/>
          <pc:sldMk cId="212992207" sldId="285"/>
        </pc:sldMkLst>
      </pc:sldChg>
    </pc:docChg>
  </pc:docChgLst>
  <pc:docChgLst>
    <pc:chgData name="John Crews" userId="36a6f8c6-487d-4734-8bf3-72723dad6e1d" providerId="ADAL" clId="{B1E411FE-743C-4C68-A5F3-5255888E22C5}"/>
    <pc:docChg chg="undo redo custSel addSld delSld modSld sldOrd">
      <pc:chgData name="John Crews" userId="36a6f8c6-487d-4734-8bf3-72723dad6e1d" providerId="ADAL" clId="{B1E411FE-743C-4C68-A5F3-5255888E22C5}" dt="2026-05-20T13:15:24.028" v="543" actId="20577"/>
      <pc:docMkLst>
        <pc:docMk/>
      </pc:docMkLst>
      <pc:sldChg chg="add">
        <pc:chgData name="John Crews" userId="36a6f8c6-487d-4734-8bf3-72723dad6e1d" providerId="ADAL" clId="{B1E411FE-743C-4C68-A5F3-5255888E22C5}" dt="2026-05-19T20:06:26.345" v="15"/>
        <pc:sldMkLst>
          <pc:docMk/>
          <pc:sldMk cId="0" sldId="256"/>
        </pc:sldMkLst>
      </pc:sldChg>
      <pc:sldChg chg="add">
        <pc:chgData name="John Crews" userId="36a6f8c6-487d-4734-8bf3-72723dad6e1d" providerId="ADAL" clId="{B1E411FE-743C-4C68-A5F3-5255888E22C5}" dt="2026-05-19T20:06:26.345" v="15"/>
        <pc:sldMkLst>
          <pc:docMk/>
          <pc:sldMk cId="0" sldId="257"/>
        </pc:sldMkLst>
      </pc:sldChg>
      <pc:sldChg chg="modSp mod ord">
        <pc:chgData name="John Crews" userId="36a6f8c6-487d-4734-8bf3-72723dad6e1d" providerId="ADAL" clId="{B1E411FE-743C-4C68-A5F3-5255888E22C5}" dt="2026-05-19T20:06:45.045" v="18"/>
        <pc:sldMkLst>
          <pc:docMk/>
          <pc:sldMk cId="1663960315" sldId="258"/>
        </pc:sldMkLst>
        <pc:spChg chg="mod">
          <ac:chgData name="John Crews" userId="36a6f8c6-487d-4734-8bf3-72723dad6e1d" providerId="ADAL" clId="{B1E411FE-743C-4C68-A5F3-5255888E22C5}" dt="2026-05-19T20:05:44.095" v="12" actId="20577"/>
          <ac:spMkLst>
            <pc:docMk/>
            <pc:sldMk cId="1663960315" sldId="258"/>
            <ac:spMk id="6147" creationId="{00000000-0000-0000-0000-000000000000}"/>
          </ac:spMkLst>
        </pc:spChg>
      </pc:sldChg>
      <pc:sldChg chg="addSp modSp mod">
        <pc:chgData name="John Crews" userId="36a6f8c6-487d-4734-8bf3-72723dad6e1d" providerId="ADAL" clId="{B1E411FE-743C-4C68-A5F3-5255888E22C5}" dt="2026-05-19T20:51:43.517" v="188" actId="20577"/>
        <pc:sldMkLst>
          <pc:docMk/>
          <pc:sldMk cId="3618234266" sldId="259"/>
        </pc:sldMkLst>
        <pc:spChg chg="mod">
          <ac:chgData name="John Crews" userId="36a6f8c6-487d-4734-8bf3-72723dad6e1d" providerId="ADAL" clId="{B1E411FE-743C-4C68-A5F3-5255888E22C5}" dt="2026-05-19T20:45:57.290" v="42" actId="113"/>
          <ac:spMkLst>
            <pc:docMk/>
            <pc:sldMk cId="3618234266" sldId="259"/>
            <ac:spMk id="2" creationId="{00000000-0000-0000-0000-000000000000}"/>
          </ac:spMkLst>
        </pc:spChg>
        <pc:spChg chg="mod">
          <ac:chgData name="John Crews" userId="36a6f8c6-487d-4734-8bf3-72723dad6e1d" providerId="ADAL" clId="{B1E411FE-743C-4C68-A5F3-5255888E22C5}" dt="2026-05-19T20:51:43.517" v="188" actId="20577"/>
          <ac:spMkLst>
            <pc:docMk/>
            <pc:sldMk cId="3618234266" sldId="259"/>
            <ac:spMk id="3" creationId="{00000000-0000-0000-0000-000000000000}"/>
          </ac:spMkLst>
        </pc:spChg>
        <pc:picChg chg="add mod">
          <ac:chgData name="John Crews" userId="36a6f8c6-487d-4734-8bf3-72723dad6e1d" providerId="ADAL" clId="{B1E411FE-743C-4C68-A5F3-5255888E22C5}" dt="2026-05-19T20:50:54.994" v="160" actId="1076"/>
          <ac:picMkLst>
            <pc:docMk/>
            <pc:sldMk cId="3618234266" sldId="259"/>
            <ac:picMk id="6" creationId="{2D965EA2-AF92-32BD-038E-F3C7989F02AC}"/>
          </ac:picMkLst>
        </pc:picChg>
      </pc:sldChg>
      <pc:sldChg chg="add">
        <pc:chgData name="John Crews" userId="36a6f8c6-487d-4734-8bf3-72723dad6e1d" providerId="ADAL" clId="{B1E411FE-743C-4C68-A5F3-5255888E22C5}" dt="2026-05-19T20:05:32.823" v="4"/>
        <pc:sldMkLst>
          <pc:docMk/>
          <pc:sldMk cId="3305570365" sldId="260"/>
        </pc:sldMkLst>
      </pc:sldChg>
      <pc:sldChg chg="add">
        <pc:chgData name="John Crews" userId="36a6f8c6-487d-4734-8bf3-72723dad6e1d" providerId="ADAL" clId="{B1E411FE-743C-4C68-A5F3-5255888E22C5}" dt="2026-05-19T20:06:26.345" v="15"/>
        <pc:sldMkLst>
          <pc:docMk/>
          <pc:sldMk cId="0" sldId="261"/>
        </pc:sldMkLst>
      </pc:sldChg>
      <pc:sldChg chg="add">
        <pc:chgData name="John Crews" userId="36a6f8c6-487d-4734-8bf3-72723dad6e1d" providerId="ADAL" clId="{B1E411FE-743C-4C68-A5F3-5255888E22C5}" dt="2026-05-19T20:06:26.345" v="15"/>
        <pc:sldMkLst>
          <pc:docMk/>
          <pc:sldMk cId="0" sldId="262"/>
        </pc:sldMkLst>
      </pc:sldChg>
      <pc:sldChg chg="modSp add mod">
        <pc:chgData name="John Crews" userId="36a6f8c6-487d-4734-8bf3-72723dad6e1d" providerId="ADAL" clId="{B1E411FE-743C-4C68-A5F3-5255888E22C5}" dt="2026-05-19T20:11:15.667" v="28" actId="1076"/>
        <pc:sldMkLst>
          <pc:docMk/>
          <pc:sldMk cId="0" sldId="263"/>
        </pc:sldMkLst>
        <pc:spChg chg="mod">
          <ac:chgData name="John Crews" userId="36a6f8c6-487d-4734-8bf3-72723dad6e1d" providerId="ADAL" clId="{B1E411FE-743C-4C68-A5F3-5255888E22C5}" dt="2026-05-19T20:11:13.218" v="27" actId="403"/>
          <ac:spMkLst>
            <pc:docMk/>
            <pc:sldMk cId="0" sldId="263"/>
            <ac:spMk id="399" creationId="{00000000-0000-0000-0000-000000000000}"/>
          </ac:spMkLst>
        </pc:spChg>
        <pc:spChg chg="mod">
          <ac:chgData name="John Crews" userId="36a6f8c6-487d-4734-8bf3-72723dad6e1d" providerId="ADAL" clId="{B1E411FE-743C-4C68-A5F3-5255888E22C5}" dt="2026-05-19T20:11:15.667" v="28" actId="1076"/>
          <ac:spMkLst>
            <pc:docMk/>
            <pc:sldMk cId="0" sldId="263"/>
            <ac:spMk id="400" creationId="{00000000-0000-0000-0000-000000000000}"/>
          </ac:spMkLst>
        </pc:spChg>
      </pc:sldChg>
      <pc:sldChg chg="add">
        <pc:chgData name="John Crews" userId="36a6f8c6-487d-4734-8bf3-72723dad6e1d" providerId="ADAL" clId="{B1E411FE-743C-4C68-A5F3-5255888E22C5}" dt="2026-05-19T20:06:26.345" v="15"/>
        <pc:sldMkLst>
          <pc:docMk/>
          <pc:sldMk cId="2820105366" sldId="264"/>
        </pc:sldMkLst>
      </pc:sldChg>
      <pc:sldChg chg="add">
        <pc:chgData name="John Crews" userId="36a6f8c6-487d-4734-8bf3-72723dad6e1d" providerId="ADAL" clId="{B1E411FE-743C-4C68-A5F3-5255888E22C5}" dt="2026-05-19T20:06:26.345" v="15"/>
        <pc:sldMkLst>
          <pc:docMk/>
          <pc:sldMk cId="1390584055" sldId="265"/>
        </pc:sldMkLst>
      </pc:sldChg>
      <pc:sldChg chg="add">
        <pc:chgData name="John Crews" userId="36a6f8c6-487d-4734-8bf3-72723dad6e1d" providerId="ADAL" clId="{B1E411FE-743C-4C68-A5F3-5255888E22C5}" dt="2026-05-19T20:05:32.823" v="4"/>
        <pc:sldMkLst>
          <pc:docMk/>
          <pc:sldMk cId="3990425710" sldId="271"/>
        </pc:sldMkLst>
      </pc:sldChg>
      <pc:sldChg chg="add">
        <pc:chgData name="John Crews" userId="36a6f8c6-487d-4734-8bf3-72723dad6e1d" providerId="ADAL" clId="{B1E411FE-743C-4C68-A5F3-5255888E22C5}" dt="2026-05-19T20:05:32.823" v="4"/>
        <pc:sldMkLst>
          <pc:docMk/>
          <pc:sldMk cId="478167735" sldId="272"/>
        </pc:sldMkLst>
      </pc:sldChg>
      <pc:sldChg chg="add">
        <pc:chgData name="John Crews" userId="36a6f8c6-487d-4734-8bf3-72723dad6e1d" providerId="ADAL" clId="{B1E411FE-743C-4C68-A5F3-5255888E22C5}" dt="2026-05-19T20:06:26.345" v="15"/>
        <pc:sldMkLst>
          <pc:docMk/>
          <pc:sldMk cId="0" sldId="273"/>
        </pc:sldMkLst>
      </pc:sldChg>
      <pc:sldChg chg="add">
        <pc:chgData name="John Crews" userId="36a6f8c6-487d-4734-8bf3-72723dad6e1d" providerId="ADAL" clId="{B1E411FE-743C-4C68-A5F3-5255888E22C5}" dt="2026-05-19T20:06:26.345" v="15"/>
        <pc:sldMkLst>
          <pc:docMk/>
          <pc:sldMk cId="0" sldId="274"/>
        </pc:sldMkLst>
      </pc:sldChg>
      <pc:sldChg chg="add">
        <pc:chgData name="John Crews" userId="36a6f8c6-487d-4734-8bf3-72723dad6e1d" providerId="ADAL" clId="{B1E411FE-743C-4C68-A5F3-5255888E22C5}" dt="2026-05-19T20:06:26.345" v="15"/>
        <pc:sldMkLst>
          <pc:docMk/>
          <pc:sldMk cId="0" sldId="275"/>
        </pc:sldMkLst>
      </pc:sldChg>
      <pc:sldChg chg="add">
        <pc:chgData name="John Crews" userId="36a6f8c6-487d-4734-8bf3-72723dad6e1d" providerId="ADAL" clId="{B1E411FE-743C-4C68-A5F3-5255888E22C5}" dt="2026-05-19T20:06:40.925" v="16" actId="2890"/>
        <pc:sldMkLst>
          <pc:docMk/>
          <pc:sldMk cId="2570012150" sldId="276"/>
        </pc:sldMkLst>
      </pc:sldChg>
      <pc:sldChg chg="add">
        <pc:chgData name="John Crews" userId="36a6f8c6-487d-4734-8bf3-72723dad6e1d" providerId="ADAL" clId="{B1E411FE-743C-4C68-A5F3-5255888E22C5}" dt="2026-05-19T20:07:23.794" v="19"/>
        <pc:sldMkLst>
          <pc:docMk/>
          <pc:sldMk cId="3387050945" sldId="277"/>
        </pc:sldMkLst>
      </pc:sldChg>
      <pc:sldChg chg="add">
        <pc:chgData name="John Crews" userId="36a6f8c6-487d-4734-8bf3-72723dad6e1d" providerId="ADAL" clId="{B1E411FE-743C-4C68-A5F3-5255888E22C5}" dt="2026-05-19T20:07:23.794" v="19"/>
        <pc:sldMkLst>
          <pc:docMk/>
          <pc:sldMk cId="1081438508" sldId="278"/>
        </pc:sldMkLst>
      </pc:sldChg>
      <pc:sldChg chg="add">
        <pc:chgData name="John Crews" userId="36a6f8c6-487d-4734-8bf3-72723dad6e1d" providerId="ADAL" clId="{B1E411FE-743C-4C68-A5F3-5255888E22C5}" dt="2026-05-19T20:07:23.794" v="19"/>
        <pc:sldMkLst>
          <pc:docMk/>
          <pc:sldMk cId="3172674029" sldId="279"/>
        </pc:sldMkLst>
      </pc:sldChg>
      <pc:sldChg chg="add">
        <pc:chgData name="John Crews" userId="36a6f8c6-487d-4734-8bf3-72723dad6e1d" providerId="ADAL" clId="{B1E411FE-743C-4C68-A5F3-5255888E22C5}" dt="2026-05-19T20:07:23.794" v="19"/>
        <pc:sldMkLst>
          <pc:docMk/>
          <pc:sldMk cId="3753107138" sldId="280"/>
        </pc:sldMkLst>
      </pc:sldChg>
      <pc:sldChg chg="modSp new mod">
        <pc:chgData name="John Crews" userId="36a6f8c6-487d-4734-8bf3-72723dad6e1d" providerId="ADAL" clId="{B1E411FE-743C-4C68-A5F3-5255888E22C5}" dt="2026-05-19T20:54:10.534" v="264" actId="20577"/>
        <pc:sldMkLst>
          <pc:docMk/>
          <pc:sldMk cId="822459815" sldId="286"/>
        </pc:sldMkLst>
        <pc:spChg chg="mod">
          <ac:chgData name="John Crews" userId="36a6f8c6-487d-4734-8bf3-72723dad6e1d" providerId="ADAL" clId="{B1E411FE-743C-4C68-A5F3-5255888E22C5}" dt="2026-05-19T20:46:00.247" v="43" actId="113"/>
          <ac:spMkLst>
            <pc:docMk/>
            <pc:sldMk cId="822459815" sldId="286"/>
            <ac:spMk id="2" creationId="{E54B1306-A68A-565D-019F-B726743F68F2}"/>
          </ac:spMkLst>
        </pc:spChg>
        <pc:spChg chg="mod">
          <ac:chgData name="John Crews" userId="36a6f8c6-487d-4734-8bf3-72723dad6e1d" providerId="ADAL" clId="{B1E411FE-743C-4C68-A5F3-5255888E22C5}" dt="2026-05-19T20:54:10.534" v="264" actId="20577"/>
          <ac:spMkLst>
            <pc:docMk/>
            <pc:sldMk cId="822459815" sldId="286"/>
            <ac:spMk id="3" creationId="{CDBC7579-FFE8-CCF6-6729-70D5B95E119B}"/>
          </ac:spMkLst>
        </pc:spChg>
      </pc:sldChg>
      <pc:sldChg chg="modSp new mod">
        <pc:chgData name="John Crews" userId="36a6f8c6-487d-4734-8bf3-72723dad6e1d" providerId="ADAL" clId="{B1E411FE-743C-4C68-A5F3-5255888E22C5}" dt="2026-05-20T12:36:28.980" v="313" actId="113"/>
        <pc:sldMkLst>
          <pc:docMk/>
          <pc:sldMk cId="2746325368" sldId="287"/>
        </pc:sldMkLst>
        <pc:spChg chg="mod">
          <ac:chgData name="John Crews" userId="36a6f8c6-487d-4734-8bf3-72723dad6e1d" providerId="ADAL" clId="{B1E411FE-743C-4C68-A5F3-5255888E22C5}" dt="2026-05-19T20:45:52.626" v="41" actId="14100"/>
          <ac:spMkLst>
            <pc:docMk/>
            <pc:sldMk cId="2746325368" sldId="287"/>
            <ac:spMk id="2" creationId="{CE6D9747-D872-24BB-E933-475E812CA853}"/>
          </ac:spMkLst>
        </pc:spChg>
        <pc:spChg chg="mod">
          <ac:chgData name="John Crews" userId="36a6f8c6-487d-4734-8bf3-72723dad6e1d" providerId="ADAL" clId="{B1E411FE-743C-4C68-A5F3-5255888E22C5}" dt="2026-05-20T12:36:28.980" v="313" actId="113"/>
          <ac:spMkLst>
            <pc:docMk/>
            <pc:sldMk cId="2746325368" sldId="287"/>
            <ac:spMk id="3" creationId="{2131284A-4F66-9C14-7AB7-94451F29A60F}"/>
          </ac:spMkLst>
        </pc:spChg>
      </pc:sldChg>
      <pc:sldChg chg="addSp delSp modSp new mod">
        <pc:chgData name="John Crews" userId="36a6f8c6-487d-4734-8bf3-72723dad6e1d" providerId="ADAL" clId="{B1E411FE-743C-4C68-A5F3-5255888E22C5}" dt="2026-05-20T12:49:49.558" v="458" actId="14734"/>
        <pc:sldMkLst>
          <pc:docMk/>
          <pc:sldMk cId="2631118938" sldId="288"/>
        </pc:sldMkLst>
        <pc:spChg chg="del">
          <ac:chgData name="John Crews" userId="36a6f8c6-487d-4734-8bf3-72723dad6e1d" providerId="ADAL" clId="{B1E411FE-743C-4C68-A5F3-5255888E22C5}" dt="2026-05-20T12:46:04.559" v="314" actId="3680"/>
          <ac:spMkLst>
            <pc:docMk/>
            <pc:sldMk cId="2631118938" sldId="288"/>
            <ac:spMk id="3" creationId="{DDC33BB8-6CE9-E716-D168-2DCE5D2508DA}"/>
          </ac:spMkLst>
        </pc:spChg>
        <pc:graphicFrameChg chg="add mod ord modGraphic">
          <ac:chgData name="John Crews" userId="36a6f8c6-487d-4734-8bf3-72723dad6e1d" providerId="ADAL" clId="{B1E411FE-743C-4C68-A5F3-5255888E22C5}" dt="2026-05-20T12:49:49.558" v="458" actId="14734"/>
          <ac:graphicFrameMkLst>
            <pc:docMk/>
            <pc:sldMk cId="2631118938" sldId="288"/>
            <ac:graphicFrameMk id="5" creationId="{3FA3FD44-2851-BC02-05A2-B727EE125E55}"/>
          </ac:graphicFrameMkLst>
        </pc:graphicFrameChg>
      </pc:sldChg>
      <pc:sldChg chg="modSp new mod">
        <pc:chgData name="John Crews" userId="36a6f8c6-487d-4734-8bf3-72723dad6e1d" providerId="ADAL" clId="{B1E411FE-743C-4C68-A5F3-5255888E22C5}" dt="2026-05-20T13:15:24.028" v="543" actId="20577"/>
        <pc:sldMkLst>
          <pc:docMk/>
          <pc:sldMk cId="1566026095" sldId="289"/>
        </pc:sldMkLst>
        <pc:spChg chg="mod">
          <ac:chgData name="John Crews" userId="36a6f8c6-487d-4734-8bf3-72723dad6e1d" providerId="ADAL" clId="{B1E411FE-743C-4C68-A5F3-5255888E22C5}" dt="2026-05-19T20:47:31.086" v="105" actId="20577"/>
          <ac:spMkLst>
            <pc:docMk/>
            <pc:sldMk cId="1566026095" sldId="289"/>
            <ac:spMk id="2" creationId="{B5CDA089-11C7-08AC-51C7-64F3D53E2B7D}"/>
          </ac:spMkLst>
        </pc:spChg>
        <pc:spChg chg="mod">
          <ac:chgData name="John Crews" userId="36a6f8c6-487d-4734-8bf3-72723dad6e1d" providerId="ADAL" clId="{B1E411FE-743C-4C68-A5F3-5255888E22C5}" dt="2026-05-20T13:15:24.028" v="543" actId="20577"/>
          <ac:spMkLst>
            <pc:docMk/>
            <pc:sldMk cId="1566026095" sldId="289"/>
            <ac:spMk id="3" creationId="{477C7346-A09A-6BC4-34F0-1AF609341C97}"/>
          </ac:spMkLst>
        </pc:spChg>
      </pc:sldChg>
      <pc:sldChg chg="addSp delSp modSp new mod">
        <pc:chgData name="John Crews" userId="36a6f8c6-487d-4734-8bf3-72723dad6e1d" providerId="ADAL" clId="{B1E411FE-743C-4C68-A5F3-5255888E22C5}" dt="2026-05-20T13:14:45.050" v="516" actId="113"/>
        <pc:sldMkLst>
          <pc:docMk/>
          <pc:sldMk cId="1253135023" sldId="290"/>
        </pc:sldMkLst>
        <pc:spChg chg="del">
          <ac:chgData name="John Crews" userId="36a6f8c6-487d-4734-8bf3-72723dad6e1d" providerId="ADAL" clId="{B1E411FE-743C-4C68-A5F3-5255888E22C5}" dt="2026-05-20T12:50:16.793" v="460"/>
          <ac:spMkLst>
            <pc:docMk/>
            <pc:sldMk cId="1253135023" sldId="290"/>
            <ac:spMk id="2" creationId="{19ADED47-D84E-2408-5B76-9734B6C246AA}"/>
          </ac:spMkLst>
        </pc:spChg>
        <pc:spChg chg="del mod">
          <ac:chgData name="John Crews" userId="36a6f8c6-487d-4734-8bf3-72723dad6e1d" providerId="ADAL" clId="{B1E411FE-743C-4C68-A5F3-5255888E22C5}" dt="2026-05-20T12:54:31.904" v="463"/>
          <ac:spMkLst>
            <pc:docMk/>
            <pc:sldMk cId="1253135023" sldId="290"/>
            <ac:spMk id="3" creationId="{85BBAD3B-648D-2696-0212-FEAB4BB1E6A3}"/>
          </ac:spMkLst>
        </pc:spChg>
        <pc:spChg chg="add mod">
          <ac:chgData name="John Crews" userId="36a6f8c6-487d-4734-8bf3-72723dad6e1d" providerId="ADAL" clId="{B1E411FE-743C-4C68-A5F3-5255888E22C5}" dt="2026-05-20T12:50:16.793" v="460"/>
          <ac:spMkLst>
            <pc:docMk/>
            <pc:sldMk cId="1253135023" sldId="290"/>
            <ac:spMk id="5" creationId="{009AE667-7ABE-2ADF-D9F2-4AABB6B662EE}"/>
          </ac:spMkLst>
        </pc:spChg>
        <pc:spChg chg="add mod">
          <ac:chgData name="John Crews" userId="36a6f8c6-487d-4734-8bf3-72723dad6e1d" providerId="ADAL" clId="{B1E411FE-743C-4C68-A5F3-5255888E22C5}" dt="2026-05-20T13:14:45.050" v="516" actId="113"/>
          <ac:spMkLst>
            <pc:docMk/>
            <pc:sldMk cId="1253135023" sldId="290"/>
            <ac:spMk id="6" creationId="{4DA5BA34-728E-1486-74B8-D29CECA06AEE}"/>
          </ac:spMkLst>
        </pc:spChg>
        <pc:picChg chg="add mod">
          <ac:chgData name="John Crews" userId="36a6f8c6-487d-4734-8bf3-72723dad6e1d" providerId="ADAL" clId="{B1E411FE-743C-4C68-A5F3-5255888E22C5}" dt="2026-05-20T13:13:38.809" v="476" actId="1076"/>
          <ac:picMkLst>
            <pc:docMk/>
            <pc:sldMk cId="1253135023" sldId="290"/>
            <ac:picMk id="8" creationId="{1141F17A-68C0-F891-ADD9-AFDFB061C5AF}"/>
          </ac:picMkLst>
        </pc:picChg>
      </pc:sldChg>
    </pc:docChg>
  </pc:docChgLst>
  <pc:docChgLst>
    <pc:chgData name="David Kraus" userId="S::dkraus@columbiacountyfla.com::b0d0b2e2-cffb-4e20-9af6-d1a047f12dc3" providerId="AD" clId="Web-{8D02A5CD-EED2-70E1-2C11-8B2A37E1D7B0}"/>
    <pc:docChg chg="modSld">
      <pc:chgData name="David Kraus" userId="S::dkraus@columbiacountyfla.com::b0d0b2e2-cffb-4e20-9af6-d1a047f12dc3" providerId="AD" clId="Web-{8D02A5CD-EED2-70E1-2C11-8B2A37E1D7B0}" dt="2026-05-20T19:46:00.889" v="94" actId="20577"/>
      <pc:docMkLst>
        <pc:docMk/>
      </pc:docMkLst>
      <pc:sldChg chg="modSp">
        <pc:chgData name="David Kraus" userId="S::dkraus@columbiacountyfla.com::b0d0b2e2-cffb-4e20-9af6-d1a047f12dc3" providerId="AD" clId="Web-{8D02A5CD-EED2-70E1-2C11-8B2A37E1D7B0}" dt="2026-05-20T19:46:00.889" v="94" actId="20577"/>
        <pc:sldMkLst>
          <pc:docMk/>
          <pc:sldMk cId="3618234266" sldId="259"/>
        </pc:sldMkLst>
        <pc:spChg chg="mod">
          <ac:chgData name="David Kraus" userId="S::dkraus@columbiacountyfla.com::b0d0b2e2-cffb-4e20-9af6-d1a047f12dc3" providerId="AD" clId="Web-{8D02A5CD-EED2-70E1-2C11-8B2A37E1D7B0}" dt="2026-05-20T19:46:00.889" v="94" actId="20577"/>
          <ac:spMkLst>
            <pc:docMk/>
            <pc:sldMk cId="3618234266" sldId="259"/>
            <ac:spMk id="3" creationId="{00000000-0000-0000-0000-000000000000}"/>
          </ac:spMkLst>
        </pc:spChg>
      </pc:sldChg>
    </pc:docChg>
  </pc:docChgLst>
  <pc:docChgLst>
    <pc:chgData name="John Crews" userId="S::jcrews@columbiacountyfla.com::36a6f8c6-487d-4734-8bf3-72723dad6e1d" providerId="AD" clId="Web-{CA996F47-358D-7D9D-ED47-066979DD7496}"/>
    <pc:docChg chg="modSld">
      <pc:chgData name="John Crews" userId="S::jcrews@columbiacountyfla.com::36a6f8c6-487d-4734-8bf3-72723dad6e1d" providerId="AD" clId="Web-{CA996F47-358D-7D9D-ED47-066979DD7496}" dt="2026-05-18T16:43:11.954" v="29" actId="20577"/>
      <pc:docMkLst>
        <pc:docMk/>
      </pc:docMkLst>
      <pc:sldChg chg="modSp">
        <pc:chgData name="John Crews" userId="S::jcrews@columbiacountyfla.com::36a6f8c6-487d-4734-8bf3-72723dad6e1d" providerId="AD" clId="Web-{CA996F47-358D-7D9D-ED47-066979DD7496}" dt="2026-05-18T16:43:11.954" v="29" actId="20577"/>
        <pc:sldMkLst>
          <pc:docMk/>
          <pc:sldMk cId="1663960315" sldId="258"/>
        </pc:sldMkLst>
        <pc:spChg chg="mod">
          <ac:chgData name="John Crews" userId="S::jcrews@columbiacountyfla.com::36a6f8c6-487d-4734-8bf3-72723dad6e1d" providerId="AD" clId="Web-{CA996F47-358D-7D9D-ED47-066979DD7496}" dt="2026-05-18T16:43:11.954" v="29" actId="20577"/>
          <ac:spMkLst>
            <pc:docMk/>
            <pc:sldMk cId="1663960315" sldId="258"/>
            <ac:spMk id="614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C26FC-E078-4825-8ABB-C69420ACAB0B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F9B9B-3AE5-411D-85F2-23813EF12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4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33388" y="708025"/>
            <a:ext cx="6313487" cy="35512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970938" y="8829967"/>
            <a:ext cx="3037840" cy="46643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768C4D5-F863-48C0-A70D-65EC323F9B64}" type="slidenum">
              <a:rPr lang="en-US">
                <a:solidFill>
                  <a:prstClr val="black"/>
                </a:solidFill>
                <a:latin typeface="Calibri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0853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7988" y="696913"/>
            <a:ext cx="6207125" cy="34925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68C4D5-F863-48C0-A70D-65EC323F9B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853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90944-D5A5-CF95-2C1B-ABDDF84E7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>
            <a:extLst>
              <a:ext uri="{FF2B5EF4-FFF2-40B4-BE49-F238E27FC236}">
                <a16:creationId xmlns:a16="http://schemas.microsoft.com/office/drawing/2014/main" id="{30900FB6-6DDA-7191-810C-C04F777DD3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7988" y="696913"/>
            <a:ext cx="6207125" cy="34925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>
            <a:extLst>
              <a:ext uri="{FF2B5EF4-FFF2-40B4-BE49-F238E27FC236}">
                <a16:creationId xmlns:a16="http://schemas.microsoft.com/office/drawing/2014/main" id="{751F75CE-7029-F6E4-9A58-E605538969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4C39ADC9-CB80-FEE8-07FE-0E97347BA1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68C4D5-F863-48C0-A70D-65EC323F9B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820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d4ccf612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d4ccf612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e1478441d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e1478441d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d4ccf61207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d4ccf61207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d8724d2a1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d8724d2a17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d8724d2a1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d8724d2a1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d8724d2a17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d8724d2a17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d8724d2a17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d8724d2a17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d8724d2a17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d8724d2a17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86785" y="69851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4667" y="1449389"/>
            <a:ext cx="12026900" cy="1527175"/>
          </a:xfrm>
          <a:prstGeom prst="rect">
            <a:avLst/>
          </a:prstGeom>
          <a:solidFill>
            <a:srgbClr val="025A02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4667" y="2976564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0E54E-4069-463C-93B5-3AC0BFD96360}" type="datetime1">
              <a:rPr lang="en-US" smtClean="0"/>
              <a:t>5/21/2026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94733" y="6210300"/>
            <a:ext cx="450849" cy="457200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16BCA4B-ABD9-48C8-838E-4675AFAF7D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536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C7A22-549E-40D5-AEC0-0286DAFF91A4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8475B-5D17-4256-8081-B3DF7256BB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D0F92-F148-4C89-B02C-9314DACCDB08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C0346-948B-4D48-BB49-55951C8479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13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3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2799300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4627232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8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4312463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90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1588637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6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6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961535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566630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3760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7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70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3472047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8229600" cy="1143000"/>
          </a:xfrm>
        </p:spPr>
        <p:txBody>
          <a:bodyPr anchor="t"/>
          <a:lstStyle>
            <a:lvl1pPr algn="ctr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10668000" cy="4419600"/>
          </a:xfrm>
        </p:spPr>
        <p:txBody>
          <a:bodyPr/>
          <a:lstStyle>
            <a:lvl1pPr marL="273050" indent="-2730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 sz="2000"/>
            </a:lvl1pPr>
            <a:lvl2pPr marL="547688" indent="-2286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 sz="1800"/>
            </a:lvl2pPr>
            <a:lvl3pPr>
              <a:spcBef>
                <a:spcPts val="0"/>
              </a:spcBef>
              <a:spcAft>
                <a:spcPts val="600"/>
              </a:spcAft>
              <a:defRPr sz="1800"/>
            </a:lvl3pPr>
            <a:lvl4pPr>
              <a:spcBef>
                <a:spcPts val="0"/>
              </a:spcBef>
              <a:spcAft>
                <a:spcPts val="600"/>
              </a:spcAft>
              <a:defRPr sz="1800"/>
            </a:lvl4pPr>
            <a:lvl5pPr>
              <a:spcBef>
                <a:spcPts val="0"/>
              </a:spcBef>
              <a:spcAft>
                <a:spcPts val="600"/>
              </a:spcAft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9F2E2-DE68-41D3-9540-73B1A2E84F09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9984C-E881-4E59-A7D8-E453CEAFE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204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9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1"/>
            <a:ext cx="8596668" cy="384571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9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3988305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0911056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0" name="TextBox 19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40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1594482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9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8889352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0139865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05828678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50161221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0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09598574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513751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Title, body and imag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965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099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1pPr>
            <a:lvl2pPr marL="1219170" lvl="1" indent="-38099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marL="1828754" lvl="2" indent="-38099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marL="2438339" lvl="3" indent="-38099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marL="3047924" lvl="4" indent="-38099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marL="3657509" lvl="5" indent="-38099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marL="4267093" lvl="6" indent="-38099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4876678" lvl="7" indent="-38099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marL="5486263" lvl="8" indent="-38099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>
            <a:spLocks noGrp="1"/>
          </p:cNvSpPr>
          <p:nvPr>
            <p:ph type="pic" idx="2"/>
          </p:nvPr>
        </p:nvSpPr>
        <p:spPr>
          <a:xfrm>
            <a:off x="6656032" y="1537033"/>
            <a:ext cx="5120400" cy="4555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65341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93134" y="2376489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3134" y="2341564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1018" y="2468564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7051-5C55-4730-8968-8ADF8908AD63}" type="datetime1">
              <a:rPr lang="en-US" smtClean="0"/>
              <a:t>5/21/2026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22"/>
          <p:cNvSpPr txBox="1">
            <a:spLocks/>
          </p:cNvSpPr>
          <p:nvPr userDrawn="1"/>
        </p:nvSpPr>
        <p:spPr>
          <a:xfrm>
            <a:off x="197666" y="6224954"/>
            <a:ext cx="452965" cy="457200"/>
          </a:xfrm>
          <a:prstGeom prst="ellipse">
            <a:avLst/>
          </a:prstGeom>
          <a:solidFill>
            <a:srgbClr val="025A02"/>
          </a:solidFill>
        </p:spPr>
        <p:txBody>
          <a:bodyPr wrap="none" lIns="0" tIns="0" rIns="0" bIns="0" anchor="ctr" anchorCtr="1">
            <a:noAutofit/>
          </a:bodyPr>
          <a:lstStyle>
            <a:defPPr>
              <a:defRPr lang="en-US"/>
            </a:defPPr>
            <a:lvl1pPr algn="ctr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9E69984C-E881-4E59-A7D8-E453CEAFE0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843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page" type="title">
  <p:cSld name="Cover pag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>
            <a:spLocks noGrp="1"/>
          </p:cNvSpPr>
          <p:nvPr>
            <p:ph type="pic" idx="2"/>
          </p:nvPr>
        </p:nvSpPr>
        <p:spPr>
          <a:xfrm>
            <a:off x="0" y="2257533"/>
            <a:ext cx="5993200" cy="367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4" name="Google Shape;134;p23"/>
          <p:cNvSpPr txBox="1">
            <a:spLocks noGrp="1"/>
          </p:cNvSpPr>
          <p:nvPr>
            <p:ph type="subTitle" idx="1"/>
          </p:nvPr>
        </p:nvSpPr>
        <p:spPr>
          <a:xfrm>
            <a:off x="6211700" y="5354033"/>
            <a:ext cx="5675200" cy="11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 Light"/>
              <a:buNone/>
              <a:defRPr sz="4000"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3"/>
          </p:nvPr>
        </p:nvSpPr>
        <p:spPr>
          <a:xfrm>
            <a:off x="6211700" y="3447133"/>
            <a:ext cx="5704800" cy="10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>
                <a:solidFill>
                  <a:schemeClr val="dk2"/>
                </a:solidFill>
              </a:defRPr>
            </a:lvl1pPr>
            <a:lvl2pPr marL="1219170" lvl="1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>
                <a:solidFill>
                  <a:schemeClr val="dk2"/>
                </a:solidFill>
              </a:defRPr>
            </a:lvl2pPr>
            <a:lvl3pPr marL="1828754" lvl="2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>
                <a:solidFill>
                  <a:schemeClr val="dk2"/>
                </a:solidFill>
              </a:defRPr>
            </a:lvl3pPr>
            <a:lvl4pPr marL="2438339" lvl="3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>
                <a:solidFill>
                  <a:schemeClr val="dk2"/>
                </a:solidFill>
              </a:defRPr>
            </a:lvl4pPr>
            <a:lvl5pPr marL="3047924" lvl="4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>
                <a:solidFill>
                  <a:schemeClr val="dk2"/>
                </a:solidFill>
              </a:defRPr>
            </a:lvl5pPr>
            <a:lvl6pPr marL="3657509" lvl="5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>
                <a:solidFill>
                  <a:schemeClr val="dk2"/>
                </a:solidFill>
              </a:defRPr>
            </a:lvl6pPr>
            <a:lvl7pPr marL="4267093" lvl="6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>
                <a:solidFill>
                  <a:schemeClr val="dk2"/>
                </a:solidFill>
              </a:defRPr>
            </a:lvl7pPr>
            <a:lvl8pPr marL="4876678" lvl="7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>
                <a:solidFill>
                  <a:schemeClr val="dk2"/>
                </a:solidFill>
              </a:defRPr>
            </a:lvl8pPr>
            <a:lvl9pPr marL="5486263" lvl="8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title"/>
          </p:nvPr>
        </p:nvSpPr>
        <p:spPr>
          <a:xfrm>
            <a:off x="0" y="-272133"/>
            <a:ext cx="12192000" cy="22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800"/>
              <a:buFont typeface="Merriweather Light"/>
              <a:buNone/>
              <a:defRPr sz="15733"/>
            </a:lvl1pPr>
            <a:lvl2pPr lvl="1">
              <a:spcBef>
                <a:spcPts val="0"/>
              </a:spcBef>
              <a:spcAft>
                <a:spcPts val="0"/>
              </a:spcAft>
              <a:buSzPts val="11800"/>
              <a:buFont typeface="Merriweather Light"/>
              <a:buNone/>
              <a:defRPr sz="15733"/>
            </a:lvl2pPr>
            <a:lvl3pPr lvl="2">
              <a:spcBef>
                <a:spcPts val="0"/>
              </a:spcBef>
              <a:spcAft>
                <a:spcPts val="0"/>
              </a:spcAft>
              <a:buSzPts val="11800"/>
              <a:buFont typeface="Merriweather Light"/>
              <a:buNone/>
              <a:defRPr sz="15733"/>
            </a:lvl3pPr>
            <a:lvl4pPr lvl="3">
              <a:spcBef>
                <a:spcPts val="0"/>
              </a:spcBef>
              <a:spcAft>
                <a:spcPts val="0"/>
              </a:spcAft>
              <a:buSzPts val="11800"/>
              <a:buFont typeface="Merriweather Light"/>
              <a:buNone/>
              <a:defRPr sz="15733"/>
            </a:lvl4pPr>
            <a:lvl5pPr lvl="4">
              <a:spcBef>
                <a:spcPts val="0"/>
              </a:spcBef>
              <a:spcAft>
                <a:spcPts val="0"/>
              </a:spcAft>
              <a:buSzPts val="11800"/>
              <a:buFont typeface="Merriweather Light"/>
              <a:buNone/>
              <a:defRPr sz="15733"/>
            </a:lvl5pPr>
            <a:lvl6pPr lvl="5">
              <a:spcBef>
                <a:spcPts val="0"/>
              </a:spcBef>
              <a:spcAft>
                <a:spcPts val="0"/>
              </a:spcAft>
              <a:buSzPts val="11800"/>
              <a:buFont typeface="Merriweather Light"/>
              <a:buNone/>
              <a:defRPr sz="15733"/>
            </a:lvl6pPr>
            <a:lvl7pPr lvl="6">
              <a:spcBef>
                <a:spcPts val="0"/>
              </a:spcBef>
              <a:spcAft>
                <a:spcPts val="0"/>
              </a:spcAft>
              <a:buSzPts val="11800"/>
              <a:buFont typeface="Merriweather Light"/>
              <a:buNone/>
              <a:defRPr sz="15733"/>
            </a:lvl7pPr>
            <a:lvl8pPr lvl="7">
              <a:spcBef>
                <a:spcPts val="0"/>
              </a:spcBef>
              <a:spcAft>
                <a:spcPts val="0"/>
              </a:spcAft>
              <a:buSzPts val="11800"/>
              <a:buFont typeface="Merriweather Light"/>
              <a:buNone/>
              <a:defRPr sz="15733"/>
            </a:lvl8pPr>
            <a:lvl9pPr lvl="8">
              <a:spcBef>
                <a:spcPts val="0"/>
              </a:spcBef>
              <a:spcAft>
                <a:spcPts val="0"/>
              </a:spcAft>
              <a:buSzPts val="11800"/>
              <a:buFont typeface="Merriweather Light"/>
              <a:buNone/>
              <a:defRPr sz="15733"/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body" idx="4"/>
          </p:nvPr>
        </p:nvSpPr>
        <p:spPr>
          <a:xfrm>
            <a:off x="304800" y="6129867"/>
            <a:ext cx="4200000" cy="4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●"/>
              <a:defRPr>
                <a:solidFill>
                  <a:schemeClr val="dk2"/>
                </a:solidFill>
              </a:defRPr>
            </a:lvl1pPr>
            <a:lvl2pPr marL="1219170" lvl="1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○"/>
              <a:defRPr>
                <a:solidFill>
                  <a:schemeClr val="dk2"/>
                </a:solidFill>
              </a:defRPr>
            </a:lvl2pPr>
            <a:lvl3pPr marL="1828754" lvl="2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■"/>
              <a:defRPr>
                <a:solidFill>
                  <a:schemeClr val="dk2"/>
                </a:solidFill>
              </a:defRPr>
            </a:lvl3pPr>
            <a:lvl4pPr marL="2438339" lvl="3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●"/>
              <a:defRPr>
                <a:solidFill>
                  <a:schemeClr val="dk2"/>
                </a:solidFill>
              </a:defRPr>
            </a:lvl4pPr>
            <a:lvl5pPr marL="3047924" lvl="4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○"/>
              <a:defRPr>
                <a:solidFill>
                  <a:schemeClr val="dk2"/>
                </a:solidFill>
              </a:defRPr>
            </a:lvl5pPr>
            <a:lvl6pPr marL="3657509" lvl="5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■"/>
              <a:defRPr>
                <a:solidFill>
                  <a:schemeClr val="dk2"/>
                </a:solidFill>
              </a:defRPr>
            </a:lvl6pPr>
            <a:lvl7pPr marL="4267093" lvl="6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●"/>
              <a:defRPr>
                <a:solidFill>
                  <a:schemeClr val="dk2"/>
                </a:solidFill>
              </a:defRPr>
            </a:lvl7pPr>
            <a:lvl8pPr marL="4876678" lvl="7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○"/>
              <a:defRPr>
                <a:solidFill>
                  <a:schemeClr val="dk2"/>
                </a:solidFill>
              </a:defRPr>
            </a:lvl8pPr>
            <a:lvl9pPr marL="5486263" lvl="8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44160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4"/>
          <p:cNvSpPr txBox="1">
            <a:spLocks noGrp="1"/>
          </p:cNvSpPr>
          <p:nvPr>
            <p:ph type="title"/>
          </p:nvPr>
        </p:nvSpPr>
        <p:spPr>
          <a:xfrm rot="-5400000">
            <a:off x="11147333" y="591467"/>
            <a:ext cx="13604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Lexend Light"/>
              <a:buNone/>
              <a:defRPr sz="933">
                <a:solidFill>
                  <a:schemeClr val="accent2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38" name="Google Shape;238;p34"/>
          <p:cNvSpPr txBox="1">
            <a:spLocks noGrp="1"/>
          </p:cNvSpPr>
          <p:nvPr>
            <p:ph type="title" idx="2"/>
          </p:nvPr>
        </p:nvSpPr>
        <p:spPr>
          <a:xfrm rot="-5400000">
            <a:off x="9889933" y="3055200"/>
            <a:ext cx="38752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Merriweather Light"/>
              <a:buNone/>
              <a:defRPr sz="2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34"/>
          <p:cNvSpPr txBox="1">
            <a:spLocks noGrp="1"/>
          </p:cNvSpPr>
          <p:nvPr>
            <p:ph type="title" idx="3"/>
          </p:nvPr>
        </p:nvSpPr>
        <p:spPr>
          <a:xfrm>
            <a:off x="11444400" y="5772867"/>
            <a:ext cx="756800" cy="89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Lexend Light"/>
              <a:buNone/>
              <a:defRPr sz="933">
                <a:solidFill>
                  <a:schemeClr val="accent2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34"/>
          <p:cNvSpPr>
            <a:spLocks noGrp="1"/>
          </p:cNvSpPr>
          <p:nvPr>
            <p:ph type="pic" idx="4"/>
          </p:nvPr>
        </p:nvSpPr>
        <p:spPr>
          <a:xfrm>
            <a:off x="0" y="0"/>
            <a:ext cx="11442800" cy="5366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1" name="Google Shape;241;p34"/>
          <p:cNvSpPr txBox="1">
            <a:spLocks noGrp="1"/>
          </p:cNvSpPr>
          <p:nvPr>
            <p:ph type="title" idx="5"/>
          </p:nvPr>
        </p:nvSpPr>
        <p:spPr>
          <a:xfrm>
            <a:off x="304800" y="5366800"/>
            <a:ext cx="5687600" cy="14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Merriweather Ligh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4"/>
          <p:cNvSpPr txBox="1">
            <a:spLocks noGrp="1"/>
          </p:cNvSpPr>
          <p:nvPr>
            <p:ph type="body" idx="1"/>
          </p:nvPr>
        </p:nvSpPr>
        <p:spPr>
          <a:xfrm>
            <a:off x="6211833" y="5366800"/>
            <a:ext cx="4425600" cy="14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●"/>
              <a:defRPr>
                <a:solidFill>
                  <a:schemeClr val="dk2"/>
                </a:solidFill>
              </a:defRPr>
            </a:lvl1pPr>
            <a:lvl2pPr marL="1219170" lvl="1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○"/>
              <a:defRPr>
                <a:solidFill>
                  <a:schemeClr val="dk2"/>
                </a:solidFill>
              </a:defRPr>
            </a:lvl2pPr>
            <a:lvl3pPr marL="1828754" lvl="2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■"/>
              <a:defRPr>
                <a:solidFill>
                  <a:schemeClr val="dk2"/>
                </a:solidFill>
              </a:defRPr>
            </a:lvl3pPr>
            <a:lvl4pPr marL="2438339" lvl="3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●"/>
              <a:defRPr>
                <a:solidFill>
                  <a:schemeClr val="dk2"/>
                </a:solidFill>
              </a:defRPr>
            </a:lvl4pPr>
            <a:lvl5pPr marL="3047924" lvl="4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○"/>
              <a:defRPr>
                <a:solidFill>
                  <a:schemeClr val="dk2"/>
                </a:solidFill>
              </a:defRPr>
            </a:lvl5pPr>
            <a:lvl6pPr marL="3657509" lvl="5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■"/>
              <a:defRPr>
                <a:solidFill>
                  <a:schemeClr val="dk2"/>
                </a:solidFill>
              </a:defRPr>
            </a:lvl6pPr>
            <a:lvl7pPr marL="4267093" lvl="6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●"/>
              <a:defRPr>
                <a:solidFill>
                  <a:schemeClr val="dk2"/>
                </a:solidFill>
              </a:defRPr>
            </a:lvl7pPr>
            <a:lvl8pPr marL="4876678" lvl="7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○"/>
              <a:defRPr>
                <a:solidFill>
                  <a:schemeClr val="dk2"/>
                </a:solidFill>
              </a:defRPr>
            </a:lvl8pPr>
            <a:lvl9pPr marL="5486263" lvl="8" indent="-3809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Lexend Light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46945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CD594-491F-31CE-FA92-57EF85459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D5A09-FD81-5EA1-8702-A9C2CBF524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9AB74-3341-7318-0FBE-1A030658D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05468-A6CC-7CDF-9DFA-F9FE4C7DD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8E973D-D7F9-AF51-7595-AA9FC489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3908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18182-EAE1-51A5-2CAD-F26B40635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19CA3-BA47-BCC3-6AF1-3370EAA80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67500-8DAB-A8C2-78ED-4337F5E4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4F386-9AFB-E8FA-8F39-BFF0C38E5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FCCA7-6ACD-6244-F6CC-9574BFE60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9613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8C3C1-CB7D-5903-CBBC-FF55C825A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20B2F4-3272-BDFC-86A4-522AA23A4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B706B-7216-3B1D-4447-0D1AE59CA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86BC5-F132-E19E-9CAA-CF147CB2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A57BC-08B8-0534-51FB-6FA7F8B4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244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B14EE-5AFE-5301-E208-24D74DC0A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F38B7-E9DC-ACF0-E71B-5A8BE79B35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D62114-D02A-677D-7558-01563159F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07CCF-938C-09FC-5A3F-6B52E0784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BA63EC-2B17-63BB-C28D-929594C75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592279-AE33-9E5B-A764-E9E969CA7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22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AB60A-ADFA-A2C9-1EB1-B5DF73EF2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53077-BC76-0E93-9A96-9713FE951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FEE1A1-23BA-6D2B-195B-F77BF1388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3E9418-6F82-A615-0A38-AA1DB26E1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648022-A941-F7F6-3287-10784B0D41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549F77-F250-1B00-FFBE-51E70C88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E3FB80-0D6A-5390-7ED1-4DAA0F897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124761-CD3E-46DB-8861-F41679738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534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D2A94-5FEF-8F61-F82E-995ED008C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45BB99-190F-4FE3-423F-4A987A4FC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4863F-CEEF-004B-58E5-58D20B97E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4E2DCA-9C74-865F-8264-90B4774E2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131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8B289-ED59-E9B5-46D1-61E45419A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0BE67-8D96-A0ED-C496-3C8A4E1A5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2096A-7C4B-0E27-3AAE-07CE40A4D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876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2EF61-F760-5F9A-DA75-4467BBDB2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9C2AA-22F0-5947-CAD8-84F5F3A92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FBA977-0202-5524-1E1B-38BE2FC9A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A9911-B359-8B3E-5D7F-C850B3625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626437-EBE9-24B5-E572-5A5D2DCAD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85FC37-9837-07BD-EAA2-3E73E60EF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9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8229600" cy="1143000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762000" y="1611086"/>
            <a:ext cx="4876800" cy="4419600"/>
          </a:xfrm>
        </p:spPr>
        <p:txBody>
          <a:bodyPr/>
          <a:lstStyle>
            <a:lvl1pPr marL="273050" indent="-273050">
              <a:buFont typeface="Wingdings" panose="05000000000000000000" pitchFamily="2" charset="2"/>
              <a:buChar char="Ø"/>
              <a:defRPr sz="2800"/>
            </a:lvl1pPr>
            <a:lvl2pPr marL="661988" indent="-342900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02400" y="1604056"/>
            <a:ext cx="4987834" cy="4419600"/>
          </a:xfrm>
        </p:spPr>
        <p:txBody>
          <a:bodyPr/>
          <a:lstStyle>
            <a:lvl1pPr marL="273050" indent="-273050">
              <a:buFont typeface="Wingdings" panose="05000000000000000000" pitchFamily="2" charset="2"/>
              <a:buChar char="Ø"/>
              <a:defRPr sz="2800"/>
            </a:lvl1pPr>
            <a:lvl2pPr marL="547688" indent="-228600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2A796-C77E-41E3-AB52-60DB8AA48887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471A9-B41E-424B-B251-1F7DA4C9E4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228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BA73F-40ED-669E-49AB-74413C46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785D9E-B099-D855-1D0C-AC2653CAE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E753B-FF76-0DEB-FBEB-9041137E4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0A3CC-6EEC-C3F8-5BFA-826011C3E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5722A0-E3F2-A9F6-422F-4E2BE910D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062D12-4C5F-E1BB-41ED-0BC27F33C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8743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BF45A-869B-A518-5E8E-A3E56F90B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02B49-89EB-C336-09DA-E13FA775F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A64FA-6E61-79D9-871C-9F0A0B00A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54C49-91F7-B1AD-3C26-847546644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92B0B-2325-CB7E-E721-63C08BE26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897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C4AF91-A9E9-5BCF-3E71-7A4883D0AB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89F2E8-D133-3A0D-3E4C-41C80A0CE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2A8BB-01C9-0C6F-32EF-5E46100F1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C7EAB-3FE9-A392-5889-90F28B522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992BA-6106-CF90-C027-DFBBFFAF4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43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6225"/>
            <a:ext cx="9144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>
            <a:lvl1pPr marL="273050" indent="-273050">
              <a:buFont typeface="Wingdings" panose="05000000000000000000" pitchFamily="2" charset="2"/>
              <a:buChar char="Ø"/>
              <a:defRPr/>
            </a:lvl1pPr>
            <a:lvl2pPr marL="547688" indent="-228600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A2FA-8050-4197-96AB-1E2D7743FB35}" type="datetime1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F7FF-6A96-48FA-B4E5-5E10609EA1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94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8229600" cy="1143000"/>
          </a:xfrm>
        </p:spPr>
        <p:txBody>
          <a:bodyPr anchor="t"/>
          <a:lstStyle>
            <a:lvl1pPr algn="ctr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16472-AFD2-414C-8036-DA02151980F2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5D6E7-9D8B-42BD-ADA0-DD002ABF2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28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FE7C0-4F6D-4923-9F8A-3342623E074C}" type="datetime1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6AD63-97CC-417F-B16F-454E9FDA15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7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9AA41-8B59-40CC-B5B8-DA963F563635}" type="datetime1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606C6-B22F-4803-9F09-4342BFFFF7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79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91018" y="4683126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018" y="4649789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018" y="4773614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D77C5-EE60-4D06-99AC-8DABBE676006}" type="datetime1">
              <a:rPr lang="en-US" smtClean="0"/>
              <a:t>5/21/2026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0C1B1-2059-4190-8C43-B4908C16D3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60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438400" y="274638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1219200" y="1752600"/>
            <a:ext cx="10363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418DA6-3683-4DC9-A378-023C847EF997}" type="datetime1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4734" y="6210300"/>
            <a:ext cx="452965" cy="457200"/>
          </a:xfrm>
          <a:prstGeom prst="ellipse">
            <a:avLst/>
          </a:prstGeom>
          <a:solidFill>
            <a:srgbClr val="025A02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C13FE6D-F1EF-4A84-8397-2979F32C1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3" name="Picture 11" descr="CCBCC color logo small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34" y="166932"/>
            <a:ext cx="1421887" cy="135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11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3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5850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</p:sldLayoutIdLst>
  <p:hf sldNum="0" hdr="0" ftr="0" dt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45DE5D-5EC1-C911-3461-9DF7C1224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7EC05-5D40-B624-D2CA-0CC6AF86A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C9D74-E100-EDDD-BEA7-9485F88B3C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434823-3712-4FB8-A201-8FD5E1F430B0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0248E-A686-F867-BB65-E8088FC17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D6229-1477-BD6C-A2DE-8CC69531E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14F9DC-3018-4B5D-9624-07A411A5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23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057400"/>
            <a:ext cx="83058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/>
              <a:t>Board of County Commissioners</a:t>
            </a:r>
            <a:br>
              <a:rPr lang="en-US"/>
            </a:br>
            <a:endParaRPr lang="en-US" b="1">
              <a:latin typeface="+mn-lt"/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body" idx="4294967295"/>
          </p:nvPr>
        </p:nvSpPr>
        <p:spPr>
          <a:xfrm>
            <a:off x="2133600" y="2776537"/>
            <a:ext cx="7772400" cy="2093413"/>
          </a:xfrm>
        </p:spPr>
        <p:txBody>
          <a:bodyPr/>
          <a:lstStyle/>
          <a:p>
            <a:pPr algn="ctr" eaLnBrk="1" hangingPunct="1">
              <a:buClr>
                <a:srgbClr val="025A02"/>
              </a:buClr>
              <a:buNone/>
            </a:pPr>
            <a:r>
              <a:rPr lang="en-US" altLang="en-US" sz="2400"/>
              <a:t>Regular Meeting</a:t>
            </a:r>
          </a:p>
          <a:p>
            <a:pPr algn="ctr" eaLnBrk="1" hangingPunct="1">
              <a:buClr>
                <a:srgbClr val="025A02"/>
              </a:buClr>
              <a:buNone/>
            </a:pPr>
            <a:r>
              <a:rPr lang="en-US" altLang="en-US" sz="2400"/>
              <a:t>May 21, 2026</a:t>
            </a:r>
            <a:endParaRPr lang="en-US" altLang="en-US" sz="2400">
              <a:cs typeface="Arial"/>
            </a:endParaRPr>
          </a:p>
          <a:p>
            <a:pPr algn="ctr" eaLnBrk="1" hangingPunct="1">
              <a:buClr>
                <a:srgbClr val="025A02"/>
              </a:buClr>
              <a:buNone/>
            </a:pPr>
            <a:r>
              <a:rPr lang="en-US" altLang="en-US" sz="2400"/>
              <a:t>5:30 p.m.</a:t>
            </a:r>
            <a:endParaRPr lang="en-US" altLang="en-US" sz="2400">
              <a:cs typeface="Arial"/>
            </a:endParaRPr>
          </a:p>
          <a:p>
            <a:pPr algn="ctr" eaLnBrk="1" hangingPunct="1">
              <a:buClr>
                <a:srgbClr val="025A02"/>
              </a:buClr>
              <a:buFont typeface="Wingdings 2" pitchFamily="18" charset="2"/>
              <a:buNone/>
            </a:pPr>
            <a:r>
              <a:rPr lang="en-US" altLang="en-US" sz="2400"/>
              <a:t>Columbia County School Board Administrative Complex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5D6E7-9D8B-42BD-ADA0-DD002ABF2EC3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05570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44" title="image2.jpeg"/>
          <p:cNvPicPr preferRelativeResize="0"/>
          <p:nvPr/>
        </p:nvPicPr>
        <p:blipFill rotWithShape="1">
          <a:blip r:embed="rId3">
            <a:alphaModFix/>
          </a:blip>
          <a:srcRect t="34275"/>
          <a:stretch/>
        </p:blipFill>
        <p:spPr>
          <a:xfrm>
            <a:off x="0" y="2420467"/>
            <a:ext cx="5143499" cy="4437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4" title="image3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5767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4"/>
          <p:cNvSpPr txBox="1"/>
          <p:nvPr/>
        </p:nvSpPr>
        <p:spPr>
          <a:xfrm>
            <a:off x="10060800" y="5491400"/>
            <a:ext cx="29856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endParaRPr sz="3333">
              <a:solidFill>
                <a:srgbClr val="FF00FF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  <p:sp>
        <p:nvSpPr>
          <p:cNvPr id="364" name="Google Shape;364;p44"/>
          <p:cNvSpPr txBox="1"/>
          <p:nvPr/>
        </p:nvSpPr>
        <p:spPr>
          <a:xfrm>
            <a:off x="67900" y="67"/>
            <a:ext cx="5075600" cy="2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3200">
                <a:solidFill>
                  <a:prstClr val="black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First I want to talk about how I got to learn new facts about hippopotamuses! </a:t>
            </a:r>
            <a:endParaRPr sz="3200">
              <a:solidFill>
                <a:prstClr val="black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45" title="IMG_002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554866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5" title="IMG_006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8669" y="1"/>
            <a:ext cx="664333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5"/>
          <p:cNvSpPr txBox="1"/>
          <p:nvPr/>
        </p:nvSpPr>
        <p:spPr>
          <a:xfrm>
            <a:off x="2044733" y="293133"/>
            <a:ext cx="7582000" cy="2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3600">
                <a:solidFill>
                  <a:prstClr val="black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I also had the opportunity to go to a water performance featuring dolphins and orca whales.</a:t>
            </a:r>
            <a:endParaRPr sz="3600">
              <a:solidFill>
                <a:prstClr val="black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46" title="IMG_795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195001"/>
            <a:ext cx="7010400" cy="466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46" title="IMG_795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6000" y="-12600"/>
            <a:ext cx="619963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46"/>
          <p:cNvSpPr txBox="1"/>
          <p:nvPr/>
        </p:nvSpPr>
        <p:spPr>
          <a:xfrm>
            <a:off x="-69433" y="-12600"/>
            <a:ext cx="6566400" cy="220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3333">
                <a:solidFill>
                  <a:prstClr val="black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Here we went to a private learning experience were we  asked  questions about possums.</a:t>
            </a:r>
            <a:r>
              <a:rPr lang="en" sz="3333">
                <a:solidFill>
                  <a:prstClr val="black"/>
                </a:solidFill>
                <a:latin typeface="Lexend Light"/>
                <a:ea typeface="Lexend Light"/>
                <a:cs typeface="Lexend Light"/>
                <a:sym typeface="Lexend Light"/>
              </a:rPr>
              <a:t> </a:t>
            </a:r>
            <a:endParaRPr sz="3333">
              <a:solidFill>
                <a:prstClr val="black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7" title="IMG_799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1" y="2569034"/>
            <a:ext cx="6212001" cy="4288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7" title="IMG_804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1834" y="0"/>
            <a:ext cx="5980167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47"/>
          <p:cNvSpPr txBox="1"/>
          <p:nvPr/>
        </p:nvSpPr>
        <p:spPr>
          <a:xfrm>
            <a:off x="0" y="0"/>
            <a:ext cx="6212000" cy="264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3333">
                <a:solidFill>
                  <a:prstClr val="black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Then we got to feed un-native birds and flamingos, but we had to remember to not touch them! </a:t>
            </a:r>
            <a:endParaRPr sz="3333">
              <a:solidFill>
                <a:prstClr val="black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48" title="IMG_793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12268" y="0"/>
            <a:ext cx="657053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48" title="IMG_793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1667" y="-122566"/>
            <a:ext cx="6360333" cy="7103097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8"/>
          <p:cNvSpPr txBox="1"/>
          <p:nvPr/>
        </p:nvSpPr>
        <p:spPr>
          <a:xfrm>
            <a:off x="-95400" y="-245100"/>
            <a:ext cx="5336800" cy="22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3600">
                <a:solidFill>
                  <a:prstClr val="black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 We got to make toys for Sea World's oldest elephant, which was really fun!</a:t>
            </a:r>
            <a:endParaRPr sz="3600">
              <a:solidFill>
                <a:prstClr val="black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</p:txBody>
      </p:sp>
      <p:sp>
        <p:nvSpPr>
          <p:cNvPr id="393" name="Google Shape;393;p48"/>
          <p:cNvSpPr txBox="1"/>
          <p:nvPr/>
        </p:nvSpPr>
        <p:spPr>
          <a:xfrm>
            <a:off x="16015800" y="-82867"/>
            <a:ext cx="119340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609585"/>
            <a:endParaRPr sz="1200">
              <a:solidFill>
                <a:srgbClr val="1C4587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CE5CD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9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68789" b="19585"/>
          <a:stretch/>
        </p:blipFill>
        <p:spPr>
          <a:xfrm>
            <a:off x="1465001" y="493167"/>
            <a:ext cx="8726433" cy="107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49"/>
          <p:cNvSpPr txBox="1"/>
          <p:nvPr/>
        </p:nvSpPr>
        <p:spPr>
          <a:xfrm>
            <a:off x="640093" y="2023644"/>
            <a:ext cx="10616000" cy="46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4400">
                <a:solidFill>
                  <a:prstClr val="black"/>
                </a:solidFill>
                <a:latin typeface="Lexend Light"/>
                <a:ea typeface="Lexend Light"/>
                <a:cs typeface="Lexend Light"/>
                <a:sym typeface="Lexend Light"/>
              </a:rPr>
              <a:t>Lastly I want to thank you for giving funds to 4-H and giving kids a once in a lifetime experience to cherish and never forget. And I’m so blessed to have been given this opportunity . I thank you guys alot. </a:t>
            </a:r>
            <a:endParaRPr sz="4400">
              <a:solidFill>
                <a:prstClr val="black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  <p:sp>
        <p:nvSpPr>
          <p:cNvPr id="400" name="Google Shape;400;p49"/>
          <p:cNvSpPr/>
          <p:nvPr/>
        </p:nvSpPr>
        <p:spPr>
          <a:xfrm>
            <a:off x="8929612" y="4830013"/>
            <a:ext cx="922800" cy="848000"/>
          </a:xfrm>
          <a:prstGeom prst="heart">
            <a:avLst/>
          </a:prstGeom>
          <a:solidFill>
            <a:srgbClr val="99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609585"/>
            <a:endParaRPr sz="2400">
              <a:solidFill>
                <a:prstClr val="black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057400"/>
            <a:ext cx="83058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/>
              <a:t>Board of County Commissioners</a:t>
            </a:r>
            <a:br>
              <a:rPr lang="en-US"/>
            </a:br>
            <a:endParaRPr lang="en-US" b="1">
              <a:latin typeface="+mn-lt"/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body" idx="4294967295"/>
          </p:nvPr>
        </p:nvSpPr>
        <p:spPr>
          <a:xfrm>
            <a:off x="2133600" y="2776537"/>
            <a:ext cx="7772400" cy="2093413"/>
          </a:xfrm>
        </p:spPr>
        <p:txBody>
          <a:bodyPr/>
          <a:lstStyle/>
          <a:p>
            <a:pPr algn="ctr" eaLnBrk="1" hangingPunct="1">
              <a:buClr>
                <a:srgbClr val="025A02"/>
              </a:buClr>
              <a:buNone/>
            </a:pPr>
            <a:r>
              <a:rPr lang="en-US" altLang="en-US" sz="2400"/>
              <a:t>Regular Meeting</a:t>
            </a:r>
          </a:p>
          <a:p>
            <a:pPr algn="ctr" eaLnBrk="1" hangingPunct="1">
              <a:buClr>
                <a:srgbClr val="025A02"/>
              </a:buClr>
              <a:buNone/>
            </a:pPr>
            <a:r>
              <a:rPr lang="en-US" altLang="en-US" sz="2400"/>
              <a:t>May 21, 2026</a:t>
            </a:r>
            <a:endParaRPr lang="en-US" altLang="en-US" sz="2400">
              <a:cs typeface="Arial"/>
            </a:endParaRPr>
          </a:p>
          <a:p>
            <a:pPr algn="ctr" eaLnBrk="1" hangingPunct="1">
              <a:buClr>
                <a:srgbClr val="025A02"/>
              </a:buClr>
              <a:buNone/>
            </a:pPr>
            <a:r>
              <a:rPr lang="en-US" altLang="en-US" sz="2400"/>
              <a:t>5:30 p.m.</a:t>
            </a:r>
            <a:endParaRPr lang="en-US" altLang="en-US" sz="2400">
              <a:cs typeface="Arial"/>
            </a:endParaRPr>
          </a:p>
          <a:p>
            <a:pPr algn="ctr" eaLnBrk="1" hangingPunct="1">
              <a:buClr>
                <a:srgbClr val="025A02"/>
              </a:buClr>
              <a:buFont typeface="Wingdings 2" pitchFamily="18" charset="2"/>
              <a:buNone/>
            </a:pPr>
            <a:r>
              <a:rPr lang="en-US" altLang="en-US" sz="2400"/>
              <a:t>Columbia County School Board Administrative Complex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5D6E7-9D8B-42BD-ADA0-DD002ABF2EC3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3960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1A927-46EC-DA1C-E0C6-F3608A4BB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Traffic Signal Technician I 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56821-5194-D749-8687-32F509A66AE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Creating a succession plan in the Public Works Sign Shop with an entry-level position.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 b="1"/>
              <a:t>Recommended Motion</a:t>
            </a:r>
            <a:r>
              <a:rPr lang="en-US"/>
              <a:t>: Approve Traffic Signal Technician I position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50C182-8889-686B-E8A8-A3593E6D0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25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B68C2-241E-A2E8-F14C-82E1D304F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2400"/>
              <a:t>RFP 2026-F Cumorah and Jail Tower Decommissioning – </a:t>
            </a:r>
            <a:r>
              <a:rPr lang="en-US" sz="2400" err="1"/>
              <a:t>Globenet</a:t>
            </a:r>
            <a:r>
              <a:rPr lang="en-US" sz="2400"/>
              <a:t> Telecommunications, LLC - $232,660.00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0CEEE-92EC-FC65-882B-B7E6468DD1B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April 16, 2026, BOCC approved staff to negotiate with </a:t>
            </a:r>
            <a:r>
              <a:rPr lang="en-US" err="1"/>
              <a:t>Globenet</a:t>
            </a:r>
            <a:r>
              <a:rPr lang="en-US"/>
              <a:t> Telecommunications, LLC. </a:t>
            </a:r>
          </a:p>
          <a:p>
            <a:endParaRPr lang="en-US"/>
          </a:p>
          <a:p>
            <a:r>
              <a:rPr lang="en-US"/>
              <a:t>Scope of work includes providing professional services for the dismantling and decommissioning communication structures at two (2) County owned sites.</a:t>
            </a:r>
          </a:p>
          <a:p>
            <a:pPr lvl="1"/>
            <a:r>
              <a:rPr lang="en-US"/>
              <a:t>Cumorah Hill</a:t>
            </a:r>
          </a:p>
          <a:p>
            <a:pPr lvl="1"/>
            <a:r>
              <a:rPr lang="en-US"/>
              <a:t>Jail Tower</a:t>
            </a:r>
          </a:p>
          <a:p>
            <a:endParaRPr lang="en-US"/>
          </a:p>
          <a:p>
            <a:endParaRPr lang="en-US"/>
          </a:p>
          <a:p>
            <a:r>
              <a:rPr lang="en-US" b="1"/>
              <a:t>Recommended Motion</a:t>
            </a:r>
            <a:r>
              <a:rPr lang="en-US"/>
              <a:t>: Award agreement for RFP 2026-F to </a:t>
            </a:r>
            <a:r>
              <a:rPr lang="en-US" err="1"/>
              <a:t>Globenet</a:t>
            </a:r>
            <a:r>
              <a:rPr lang="en-US"/>
              <a:t> Telecommunications for the proposed amount $232,660.00.</a:t>
            </a:r>
          </a:p>
          <a:p>
            <a:pPr marL="319088" lvl="1" indent="0">
              <a:buNone/>
            </a:pPr>
            <a:r>
              <a:rPr lang="en-US"/>
              <a:t>								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6ACE4-CF86-19D8-6187-48C908FA9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67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48269-3778-5119-F2F4-E037A2A06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F1BCF-EFF7-5737-14A9-6897AA893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2057400"/>
            <a:ext cx="83058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/>
              <a:t>Board of County Commissioners</a:t>
            </a:r>
            <a:br>
              <a:rPr lang="en-US"/>
            </a:br>
            <a:endParaRPr lang="en-US" b="1">
              <a:latin typeface="+mn-lt"/>
            </a:endParaRPr>
          </a:p>
        </p:txBody>
      </p:sp>
      <p:sp>
        <p:nvSpPr>
          <p:cNvPr id="6147" name="Subtitle 2">
            <a:extLst>
              <a:ext uri="{FF2B5EF4-FFF2-40B4-BE49-F238E27FC236}">
                <a16:creationId xmlns:a16="http://schemas.microsoft.com/office/drawing/2014/main" id="{48FDBCDE-A472-B940-0001-149016F4DBC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133600" y="2776537"/>
            <a:ext cx="7772400" cy="2093413"/>
          </a:xfrm>
        </p:spPr>
        <p:txBody>
          <a:bodyPr/>
          <a:lstStyle/>
          <a:p>
            <a:pPr algn="ctr" eaLnBrk="1" hangingPunct="1">
              <a:buClr>
                <a:srgbClr val="025A02"/>
              </a:buClr>
              <a:buNone/>
            </a:pPr>
            <a:r>
              <a:rPr lang="en-US" altLang="en-US" sz="2400"/>
              <a:t>Regular Meeting</a:t>
            </a:r>
          </a:p>
          <a:p>
            <a:pPr algn="ctr" eaLnBrk="1" hangingPunct="1">
              <a:buClr>
                <a:srgbClr val="025A02"/>
              </a:buClr>
              <a:buNone/>
            </a:pPr>
            <a:r>
              <a:rPr lang="en-US" altLang="en-US" sz="2400"/>
              <a:t>May 21, 2026</a:t>
            </a:r>
            <a:endParaRPr lang="en-US" altLang="en-US" sz="2400">
              <a:cs typeface="Arial"/>
            </a:endParaRPr>
          </a:p>
          <a:p>
            <a:pPr algn="ctr" eaLnBrk="1" hangingPunct="1">
              <a:buClr>
                <a:srgbClr val="025A02"/>
              </a:buClr>
              <a:buNone/>
            </a:pPr>
            <a:r>
              <a:rPr lang="en-US" altLang="en-US" sz="2400"/>
              <a:t>5:30 p.m.</a:t>
            </a:r>
            <a:endParaRPr lang="en-US" altLang="en-US" sz="2400">
              <a:cs typeface="Arial"/>
            </a:endParaRPr>
          </a:p>
          <a:p>
            <a:pPr algn="ctr" eaLnBrk="1" hangingPunct="1">
              <a:buClr>
                <a:srgbClr val="025A02"/>
              </a:buClr>
              <a:buFont typeface="Wingdings 2" pitchFamily="18" charset="2"/>
              <a:buNone/>
            </a:pPr>
            <a:r>
              <a:rPr lang="en-US" altLang="en-US" sz="2400"/>
              <a:t>Columbia County School Board Administrative Complex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F04BA4-A6EC-F46C-5492-A46A89E6A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5D6E7-9D8B-42BD-ADA0-DD002ABF2EC3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7001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45EB43-3C2A-1306-5C33-B966643F0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65" y="218627"/>
            <a:ext cx="11422069" cy="642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50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965EA2-AF92-32BD-038E-F3C7989F0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525" y="2971800"/>
            <a:ext cx="7644845" cy="1643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8677" y="274638"/>
            <a:ext cx="9029323" cy="1143000"/>
          </a:xfrm>
        </p:spPr>
        <p:txBody>
          <a:bodyPr/>
          <a:lstStyle/>
          <a:p>
            <a:r>
              <a:rPr lang="en-US" b="0"/>
              <a:t>RFQ 2026-H </a:t>
            </a:r>
            <a:br>
              <a:rPr lang="en-US" b="0"/>
            </a:br>
            <a:r>
              <a:rPr lang="en-US" sz="3600" b="0"/>
              <a:t>Grant Administration and Writing Services</a:t>
            </a:r>
            <a:endParaRPr lang="en-US" b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RFQ 2026-H sought firms for grant administration and grant writing services for future projects yet to be named.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RFQ 2026-H received ten (10) responses and eight (8) were deemed responsible and responsive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Staff recommends the Board to authorize negotiations with the top 3 ranked firms</a:t>
            </a:r>
          </a:p>
          <a:p>
            <a:endParaRPr lang="en-US"/>
          </a:p>
          <a:p>
            <a:r>
              <a:rPr lang="en-US" b="1"/>
              <a:t>Recommended Motion: </a:t>
            </a:r>
            <a:r>
              <a:rPr lang="en-US"/>
              <a:t>Approve the ranking of firms and authorize staff to negotiate with top three ranked firms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234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B1306-A68A-565D-019F-B726743F6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RFP 2026-E</a:t>
            </a:r>
            <a:br>
              <a:rPr lang="en-US" b="0"/>
            </a:br>
            <a:r>
              <a:rPr lang="en-US" b="0"/>
              <a:t>CDBG Grant Administration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C7579-FFE8-CCF6-6729-70D5B95E119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62000" y="1793240"/>
            <a:ext cx="10668000" cy="4419600"/>
          </a:xfrm>
        </p:spPr>
        <p:txBody>
          <a:bodyPr/>
          <a:lstStyle/>
          <a:p>
            <a:r>
              <a:rPr lang="en-US"/>
              <a:t>The Department of Commerce awarded Columbia County a Small Cities Community Development Block Grant for Housing Rehabilitation for $1,225,000.00 </a:t>
            </a:r>
          </a:p>
          <a:p>
            <a:endParaRPr lang="en-US"/>
          </a:p>
          <a:p>
            <a:r>
              <a:rPr lang="en-US"/>
              <a:t>The Commission approved a ranking for CDBG Housing Grant Administration contractors on May 7, 2026 with </a:t>
            </a:r>
            <a:r>
              <a:rPr lang="en-US" b="1"/>
              <a:t>Public Consulting Group </a:t>
            </a:r>
            <a:r>
              <a:rPr lang="en-US"/>
              <a:t>as top firm</a:t>
            </a:r>
          </a:p>
          <a:p>
            <a:endParaRPr lang="en-US">
              <a:cs typeface="Arial"/>
            </a:endParaRPr>
          </a:p>
          <a:p>
            <a:r>
              <a:rPr lang="en-US">
                <a:cs typeface="Arial"/>
              </a:rPr>
              <a:t>This Agenda item approves the agreement to administer this specific grant</a:t>
            </a:r>
          </a:p>
          <a:p>
            <a:endParaRPr lang="en-US">
              <a:cs typeface="Arial"/>
            </a:endParaRPr>
          </a:p>
          <a:p>
            <a:endParaRPr lang="en-US"/>
          </a:p>
          <a:p>
            <a:r>
              <a:rPr lang="en-US" b="1"/>
              <a:t>Recommended Motion: </a:t>
            </a:r>
            <a:r>
              <a:rPr lang="en-US"/>
              <a:t>Staff recommends the Board to approve the Agreement with Public Consulting Group for RFP 2026-E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E6200-C49F-ABD9-3D8A-9FC247E6D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459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D9747-D872-24BB-E933-475E812CA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891" y="274638"/>
            <a:ext cx="9755109" cy="1143000"/>
          </a:xfrm>
        </p:spPr>
        <p:txBody>
          <a:bodyPr/>
          <a:lstStyle/>
          <a:p>
            <a:r>
              <a:rPr lang="en-US" b="0"/>
              <a:t>Memorandum of Understanding</a:t>
            </a:r>
            <a:br>
              <a:rPr lang="en-US" b="0"/>
            </a:br>
            <a:r>
              <a:rPr lang="en-US" b="0"/>
              <a:t>Florida Division of Emergency Management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1284A-4F66-9C14-7AB7-94451F29A60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1800">
                <a:cs typeface="Arial"/>
              </a:rPr>
              <a:t>On February 19, 2006, the County approved a Notice of Intent to participate in the Elevate Florida program</a:t>
            </a:r>
          </a:p>
          <a:p>
            <a:endParaRPr lang="en-US" sz="1800">
              <a:cs typeface="Arial"/>
            </a:endParaRPr>
          </a:p>
          <a:p>
            <a:r>
              <a:rPr lang="en-US" sz="1800"/>
              <a:t>MOU defines the County's and State roles and responsibilities under the acquisition and demolition element of Elevate Florida</a:t>
            </a:r>
            <a:endParaRPr lang="en-US" sz="1800">
              <a:cs typeface="Arial"/>
            </a:endParaRPr>
          </a:p>
          <a:p>
            <a:endParaRPr lang="en-US" sz="1800">
              <a:cs typeface="Arial"/>
            </a:endParaRPr>
          </a:p>
          <a:p>
            <a:r>
              <a:rPr lang="en-US" sz="1800"/>
              <a:t>The State will purchase the property at no cost to the County; the County will assume the  maintenance expenses</a:t>
            </a:r>
            <a:endParaRPr lang="en-US" sz="1800">
              <a:cs typeface="Arial"/>
            </a:endParaRPr>
          </a:p>
          <a:p>
            <a:endParaRPr lang="en-US" sz="1800">
              <a:cs typeface="Arial"/>
            </a:endParaRPr>
          </a:p>
          <a:p>
            <a:r>
              <a:rPr lang="en-US" sz="1800">
                <a:cs typeface="Arial"/>
              </a:rPr>
              <a:t>The County will also ensure no construction on property; notification of adjacent property owners; only sold to another public entity; reports to FEMA every 3 years; no additional disaster funds applied for this property; and FEMA and FEMA contractors have access to the property</a:t>
            </a:r>
          </a:p>
          <a:p>
            <a:endParaRPr lang="en-US" sz="1800">
              <a:cs typeface="Arial"/>
            </a:endParaRPr>
          </a:p>
          <a:p>
            <a:r>
              <a:rPr lang="en-US" sz="1800" b="1"/>
              <a:t>Recommended Motion: </a:t>
            </a:r>
            <a:r>
              <a:rPr lang="en-US" sz="1800"/>
              <a:t>Approve Memorandum of Understanding with Florida Division of Emergency Management</a:t>
            </a:r>
            <a:endParaRPr lang="en-US" sz="1800">
              <a:cs typeface="Arial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60884-BA21-7946-89AB-52A114F78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25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DACBF-D665-8019-8905-068E881C1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09AE667-7ABE-2ADF-D9F2-4AABB6B66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274638"/>
            <a:ext cx="8229600" cy="1143000"/>
          </a:xfrm>
        </p:spPr>
        <p:txBody>
          <a:bodyPr/>
          <a:lstStyle/>
          <a:p>
            <a:r>
              <a:rPr lang="en-US" b="0"/>
              <a:t>BA 26-35</a:t>
            </a:r>
            <a:br>
              <a:rPr lang="en-US" b="0"/>
            </a:br>
            <a:r>
              <a:rPr lang="en-US" b="0"/>
              <a:t>Rural Spring Grant Agreement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A5BA34-728E-1486-74B8-D29CECA06AE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10668000" cy="4419600"/>
          </a:xfrm>
        </p:spPr>
        <p:txBody>
          <a:bodyPr/>
          <a:lstStyle/>
          <a:p>
            <a:endParaRPr lang="en-US"/>
          </a:p>
          <a:p>
            <a:r>
              <a:rPr lang="en-US"/>
              <a:t>The State of Florida Emergency Communications Board awarded the grant requests approved by the Board of County Commissioners on 3/19/2026</a:t>
            </a:r>
          </a:p>
          <a:p>
            <a:endParaRPr lang="en-US"/>
          </a:p>
          <a:p>
            <a:r>
              <a:rPr lang="en-US"/>
              <a:t>Item is for acceptance of the grant agreements and to create the budget for the grants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 b="1"/>
              <a:t>Recommended Motion: </a:t>
            </a:r>
            <a:r>
              <a:rPr lang="en-US"/>
              <a:t>Accept Grant agreements and approve BA 26-35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41F17A-68C0-F891-ADD9-AFDFB061C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16" y="3948804"/>
            <a:ext cx="11272481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35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DA089-11C7-08AC-51C7-64F3D53E2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784" y="274638"/>
            <a:ext cx="9011216" cy="1143000"/>
          </a:xfrm>
        </p:spPr>
        <p:txBody>
          <a:bodyPr/>
          <a:lstStyle/>
          <a:p>
            <a:r>
              <a:rPr lang="en-US" b="0"/>
              <a:t>Code of Ethics</a:t>
            </a:r>
            <a:br>
              <a:rPr lang="en-US" b="0"/>
            </a:br>
            <a:r>
              <a:rPr lang="en-US" b="0"/>
              <a:t>Discussion and Possible Amendments</a:t>
            </a: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C7346-A09A-6BC4-34F0-1AF609341C9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Discuss possible amendments to the Code of Ethics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 b="1"/>
              <a:t>Discussion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9D864-ACD8-AB96-CD70-C8377650F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26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443AA2-86CE-9889-77E8-18BFB9379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11"/>
            <a:ext cx="12214860" cy="684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38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52F9EE-D374-C172-853B-BE156DD11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97"/>
            <a:ext cx="12106063" cy="677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74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9C5D65-A1D7-912E-DB0F-C8C5DABB7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6226"/>
            <a:ext cx="12238984" cy="683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107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C14543A-56A2-E639-9BC3-316FA0AD9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610" y="0"/>
            <a:ext cx="9298340" cy="2736800"/>
          </a:xfrm>
        </p:spPr>
        <p:txBody>
          <a:bodyPr/>
          <a:lstStyle/>
          <a:p>
            <a:r>
              <a:rPr lang="en-US" sz="4800">
                <a:solidFill>
                  <a:srgbClr val="339967"/>
                </a:solidFill>
              </a:rPr>
              <a:t>Columbia County 4-H Youth Leadership &amp; Scholarship Impact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882EA26D-79B1-11AD-C707-BD4BEB376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897432" y="2736800"/>
            <a:ext cx="11924421" cy="1056800"/>
          </a:xfrm>
        </p:spPr>
        <p:txBody>
          <a:bodyPr/>
          <a:lstStyle/>
          <a:p>
            <a:r>
              <a:rPr lang="en-US"/>
              <a:t>Thank you for investing in Local Youth!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B9DC639-79BE-F105-13F7-B51C11D6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529" y="4210905"/>
            <a:ext cx="1038456" cy="10574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9CA88A-B3CE-650B-ABA7-E1F5B8943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736" y="4431269"/>
            <a:ext cx="4100373" cy="6167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9E5371-6BC5-837C-B9B0-12CA9D3036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829" t="26217" r="28584" b="29113"/>
          <a:stretch>
            <a:fillRect/>
          </a:stretch>
        </p:blipFill>
        <p:spPr>
          <a:xfrm>
            <a:off x="7456258" y="4120255"/>
            <a:ext cx="1183191" cy="121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05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F5FEBDB-3443-94C3-A0F9-13D9F56E7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10941200" cy="763600"/>
          </a:xfrm>
        </p:spPr>
        <p:txBody>
          <a:bodyPr/>
          <a:lstStyle/>
          <a:p>
            <a:pPr algn="r"/>
            <a:r>
              <a:rPr lang="en-US" sz="3733" b="1">
                <a:solidFill>
                  <a:schemeClr val="tx1"/>
                </a:solidFill>
              </a:rPr>
              <a:t>4-H Zoo Apprentice Camp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1EFFA5B-6749-63A2-1276-E9515845C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44400" y="1555833"/>
            <a:ext cx="5965200" cy="4555200"/>
          </a:xfrm>
        </p:spPr>
        <p:txBody>
          <a:bodyPr/>
          <a:lstStyle/>
          <a:p>
            <a:pPr>
              <a:buSzPct val="60000"/>
              <a:buFont typeface="Wingdings" panose="05000000000000000000" pitchFamily="2" charset="2"/>
              <a:buChar char="§"/>
            </a:pPr>
            <a:r>
              <a:rPr lang="en-US" sz="2667">
                <a:solidFill>
                  <a:schemeClr val="tx1"/>
                </a:solidFill>
              </a:rPr>
              <a:t>Hands-on animal science education</a:t>
            </a:r>
          </a:p>
          <a:p>
            <a:pPr>
              <a:buSzPct val="60000"/>
              <a:buFont typeface="Wingdings" panose="05000000000000000000" pitchFamily="2" charset="2"/>
              <a:buChar char="§"/>
            </a:pPr>
            <a:r>
              <a:rPr lang="en-US" sz="2667">
                <a:solidFill>
                  <a:schemeClr val="tx1"/>
                </a:solidFill>
              </a:rPr>
              <a:t>Career exploration in zoology &amp; veterinary fields</a:t>
            </a:r>
          </a:p>
          <a:p>
            <a:pPr>
              <a:buSzPct val="60000"/>
              <a:buFont typeface="Wingdings" panose="05000000000000000000" pitchFamily="2" charset="2"/>
              <a:buChar char="§"/>
            </a:pPr>
            <a:r>
              <a:rPr lang="en-US" sz="2667">
                <a:solidFill>
                  <a:schemeClr val="tx1"/>
                </a:solidFill>
              </a:rPr>
              <a:t>Leadership, responsibility, and teamwork</a:t>
            </a:r>
          </a:p>
          <a:p>
            <a:pPr>
              <a:buSzPct val="60000"/>
              <a:buFont typeface="Wingdings" panose="05000000000000000000" pitchFamily="2" charset="2"/>
              <a:buChar char="§"/>
            </a:pPr>
            <a:r>
              <a:rPr lang="en-US" sz="2667">
                <a:solidFill>
                  <a:schemeClr val="tx1"/>
                </a:solidFill>
              </a:rPr>
              <a:t>Behind-the-scenes learning experiences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96FA5B7-A69B-60EA-6058-037C9B38F0C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/>
          <a:srcRect t="-827" b="-464"/>
          <a:stretch>
            <a:fillRect/>
          </a:stretch>
        </p:blipFill>
        <p:spPr>
          <a:xfrm>
            <a:off x="581600" y="-47552"/>
            <a:ext cx="4576400" cy="6953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058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2"/>
        </a:soli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2"/>
          <p:cNvSpPr txBox="1"/>
          <p:nvPr/>
        </p:nvSpPr>
        <p:spPr>
          <a:xfrm>
            <a:off x="1989033" y="1426700"/>
            <a:ext cx="8296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3200">
                <a:solidFill>
                  <a:prstClr val="black"/>
                </a:solidFill>
                <a:latin typeface="Lexend Light"/>
                <a:ea typeface="Lexend Light"/>
                <a:cs typeface="Lexend Light"/>
                <a:sym typeface="Lexend Light"/>
              </a:rPr>
              <a:t>4H</a:t>
            </a:r>
            <a:endParaRPr sz="3200">
              <a:solidFill>
                <a:prstClr val="black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  <p:sp>
        <p:nvSpPr>
          <p:cNvPr id="347" name="Google Shape;347;p42"/>
          <p:cNvSpPr txBox="1"/>
          <p:nvPr/>
        </p:nvSpPr>
        <p:spPr>
          <a:xfrm>
            <a:off x="1765767" y="129800"/>
            <a:ext cx="84532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8000">
                <a:solidFill>
                  <a:prstClr val="black"/>
                </a:solidFill>
                <a:latin typeface="Lexend Light"/>
                <a:ea typeface="Lexend Light"/>
                <a:cs typeface="Lexend Light"/>
                <a:sym typeface="Lexend Light"/>
              </a:rPr>
              <a:t>Zoo Camp Trip</a:t>
            </a:r>
            <a:endParaRPr sz="8000">
              <a:solidFill>
                <a:prstClr val="black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  <p:pic>
        <p:nvPicPr>
          <p:cNvPr id="348" name="Google Shape;348;p42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4CD735-F31D-B7AB-7D38-63307657944A}"/>
              </a:ext>
            </a:extLst>
          </p:cNvPr>
          <p:cNvSpPr txBox="1"/>
          <p:nvPr/>
        </p:nvSpPr>
        <p:spPr>
          <a:xfrm>
            <a:off x="576000" y="5004258"/>
            <a:ext cx="12336000" cy="1241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7466" b="1" kern="0">
                <a:solidFill>
                  <a:prstClr val="white"/>
                </a:solidFill>
                <a:latin typeface="Lexend"/>
                <a:ea typeface="Lexend"/>
                <a:cs typeface="Lexend"/>
                <a:sym typeface="Lexend"/>
              </a:rPr>
              <a:t>Zoo Apprentice Camp</a:t>
            </a:r>
          </a:p>
        </p:txBody>
      </p:sp>
      <p:sp>
        <p:nvSpPr>
          <p:cNvPr id="349" name="Google Shape;349;p42"/>
          <p:cNvSpPr txBox="1"/>
          <p:nvPr/>
        </p:nvSpPr>
        <p:spPr>
          <a:xfrm>
            <a:off x="682600" y="4968600"/>
            <a:ext cx="10826800" cy="15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7333" b="1">
                <a:solidFill>
                  <a:prstClr val="black"/>
                </a:solidFill>
                <a:latin typeface="Lexend"/>
                <a:ea typeface="Lexend"/>
                <a:cs typeface="Lexend"/>
                <a:sym typeface="Lexend"/>
              </a:rPr>
              <a:t>Zoo Apprentice Camp</a:t>
            </a:r>
            <a:endParaRPr sz="7333" b="1">
              <a:solidFill>
                <a:prstClr val="black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6" name="Google Shape;346;p42"/>
          <p:cNvSpPr txBox="1"/>
          <p:nvPr/>
        </p:nvSpPr>
        <p:spPr>
          <a:xfrm>
            <a:off x="290533" y="109000"/>
            <a:ext cx="38124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3200">
                <a:solidFill>
                  <a:prstClr val="black"/>
                </a:solidFill>
                <a:latin typeface="Lexend Light"/>
                <a:ea typeface="Lexend Light"/>
                <a:cs typeface="Lexend Light"/>
                <a:sym typeface="Lexend Light"/>
              </a:rPr>
              <a:t>By Zariel Phinazee</a:t>
            </a:r>
            <a:endParaRPr sz="3200">
              <a:solidFill>
                <a:prstClr val="black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AA84F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3"/>
          <p:cNvSpPr txBox="1"/>
          <p:nvPr/>
        </p:nvSpPr>
        <p:spPr>
          <a:xfrm>
            <a:off x="418967" y="151800"/>
            <a:ext cx="11146800" cy="1557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609585"/>
            <a:r>
              <a:rPr lang="en" sz="4533">
                <a:solidFill>
                  <a:prstClr val="black"/>
                </a:solidFill>
                <a:latin typeface="Lexend Light"/>
                <a:ea typeface="Lexend Light"/>
                <a:cs typeface="Lexend Light"/>
                <a:sym typeface="Lexend Light"/>
              </a:rPr>
              <a:t>Here begins the start to my life changing experience.</a:t>
            </a:r>
            <a:endParaRPr sz="4533">
              <a:solidFill>
                <a:prstClr val="black"/>
              </a:solidFill>
              <a:latin typeface="Lexend Light"/>
              <a:ea typeface="Lexend Light"/>
              <a:cs typeface="Lexend Light"/>
              <a:sym typeface="Lexend Light"/>
            </a:endParaRPr>
          </a:p>
        </p:txBody>
      </p:sp>
      <p:pic>
        <p:nvPicPr>
          <p:cNvPr id="355" name="Google Shape;355;p43" title="IMG_8049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3951" y="2115401"/>
            <a:ext cx="4937899" cy="474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3" title="IMG_7893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80533" y="2115416"/>
            <a:ext cx="3556936" cy="4742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2E9C835F96094FA00DDEB0AAEBF245" ma:contentTypeVersion="15" ma:contentTypeDescription="Create a new document." ma:contentTypeScope="" ma:versionID="e6713550cf3a09dcfc095b7196959f52">
  <xsd:schema xmlns:xsd="http://www.w3.org/2001/XMLSchema" xmlns:xs="http://www.w3.org/2001/XMLSchema" xmlns:p="http://schemas.microsoft.com/office/2006/metadata/properties" xmlns:ns2="59a4bbb5-e228-46b0-888a-fbb6e3386770" xmlns:ns3="4fad09b9-7b9c-40a3-bfd9-4ea7b9cf3add" targetNamespace="http://schemas.microsoft.com/office/2006/metadata/properties" ma:root="true" ma:fieldsID="db1e9ff2fd88318bae42654c23629a13" ns2:_="" ns3:_="">
    <xsd:import namespace="59a4bbb5-e228-46b0-888a-fbb6e3386770"/>
    <xsd:import namespace="4fad09b9-7b9c-40a3-bfd9-4ea7b9cf3ad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a4bbb5-e228-46b0-888a-fbb6e338677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list="UserInfo" ma:SearchPeopleOnly="false" ma:internalName="SharedWithUs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false">
      <xsd:simpleType>
        <xsd:restriction base="dms:Note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dd7d823-aefd-4623-b603-ca21e48a54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ad09b9-7b9c-40a3-bfd9-4ea7b9cf3ad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7b88835f-c8dc-438c-8916-bcda9f1dd0f2}" ma:internalName="TaxCatchAll" ma:showField="CatchAllData" ma:web="4fad09b9-7b9c-40a3-bfd9-4ea7b9cf3a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9a4bbb5-e228-46b0-888a-fbb6e3386770">
      <UserInfo>
        <DisplayName>Erica Jones</DisplayName>
        <AccountId>91</AccountId>
        <AccountType/>
      </UserInfo>
    </SharedWithUsers>
    <SharedWithDetails xmlns="59a4bbb5-e228-46b0-888a-fbb6e3386770" xsi:nil="true"/>
    <lcf76f155ced4ddcb4097134ff3c332f xmlns="59a4bbb5-e228-46b0-888a-fbb6e3386770">
      <Terms xmlns="http://schemas.microsoft.com/office/infopath/2007/PartnerControls"/>
    </lcf76f155ced4ddcb4097134ff3c332f>
    <TaxCatchAll xmlns="4fad09b9-7b9c-40a3-bfd9-4ea7b9cf3add" xsi:nil="true"/>
  </documentManagement>
</p:properties>
</file>

<file path=customXml/itemProps1.xml><?xml version="1.0" encoding="utf-8"?>
<ds:datastoreItem xmlns:ds="http://schemas.openxmlformats.org/officeDocument/2006/customXml" ds:itemID="{3B15B8EA-375C-413E-93D7-7209CDBF52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6B3B7F-31A0-4DAF-9944-5FB17BA8DD01}">
  <ds:schemaRefs>
    <ds:schemaRef ds:uri="4fad09b9-7b9c-40a3-bfd9-4ea7b9cf3add"/>
    <ds:schemaRef ds:uri="59a4bbb5-e228-46b0-888a-fbb6e338677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C1155B6-2FFD-451B-94D1-2F307D1C175F}">
  <ds:schemaRefs>
    <ds:schemaRef ds:uri="4fad09b9-7b9c-40a3-bfd9-4ea7b9cf3add"/>
    <ds:schemaRef ds:uri="59a4bbb5-e228-46b0-888a-fbb6e338677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24</Slides>
  <Notes>11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1_Equity</vt:lpstr>
      <vt:lpstr>Facet</vt:lpstr>
      <vt:lpstr>Office Theme</vt:lpstr>
      <vt:lpstr>Board of County Commissioners </vt:lpstr>
      <vt:lpstr>PowerPoint Presentation</vt:lpstr>
      <vt:lpstr>PowerPoint Presentation</vt:lpstr>
      <vt:lpstr>PowerPoint Presentation</vt:lpstr>
      <vt:lpstr>PowerPoint Presentation</vt:lpstr>
      <vt:lpstr>Columbia County 4-H Youth Leadership &amp; Scholarship Impact</vt:lpstr>
      <vt:lpstr>4-H Zoo Apprentice Camp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Board of County Commissioners </vt:lpstr>
      <vt:lpstr>Traffic Signal Technician I Position</vt:lpstr>
      <vt:lpstr> RFP 2026-F Cumorah and Jail Tower Decommissioning – Globenet Telecommunications, LLC - $232,660.00</vt:lpstr>
      <vt:lpstr>Board of County Commissioners </vt:lpstr>
      <vt:lpstr>RFQ 2026-H  Grant Administration and Writing Services</vt:lpstr>
      <vt:lpstr>RFP 2026-E CDBG Grant Administration</vt:lpstr>
      <vt:lpstr>Memorandum of Understanding Florida Division of Emergency Management</vt:lpstr>
      <vt:lpstr>BA 26-35 Rural Spring Grant Agreement</vt:lpstr>
      <vt:lpstr>Code of Ethics Discussion and Possible Amendments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Prioritization/Funding</dc:title>
  <dc:creator>Esther Chung</dc:creator>
  <cp:revision>2</cp:revision>
  <dcterms:created xsi:type="dcterms:W3CDTF">2017-05-17T14:54:17Z</dcterms:created>
  <dcterms:modified xsi:type="dcterms:W3CDTF">2026-05-21T13:49:22Z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0x010100102E9C835F96094FA00DDEB0AAEBF245</vt:lpwstr>
  </property>
  <property fmtid="{D5CDD505-2E9C-101B-9397-08002B2CF9AE}" pid="3" name="Shared With Details">
    <vt:lpwstr>{"i:0#.w|columbiaexchang\\ejones":{"DateTime":"\/Date(1710957916641)\/","LoginName":"columbiaexchang\\esnyder"}}</vt:lpwstr>
  </property>
  <property fmtid="{D5CDD505-2E9C-101B-9397-08002B2CF9AE}" pid="4" name="Has Copy Destinations">
    <vt:bool>false</vt:bool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2025-07-08T15:57:10Z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8e22af80-2e2f-4666-86e0-a63b8b6cca6d</vt:lpwstr>
  </property>
  <property fmtid="{D5CDD505-2E9C-101B-9397-08002B2CF9AE}" pid="10" name="MSIP_Label_defa4170-0d19-0005-0004-bc88714345d2_ActionId">
    <vt:lpwstr>0b25a043-9862-496f-bb86-1f4db368a353</vt:lpwstr>
  </property>
  <property fmtid="{D5CDD505-2E9C-101B-9397-08002B2CF9AE}" pid="11" name="MSIP_Label_defa4170-0d19-0005-0004-bc88714345d2_ContentBits">
    <vt:lpwstr>0</vt:lpwstr>
  </property>
  <property fmtid="{D5CDD505-2E9C-101B-9397-08002B2CF9AE}" pid="12" name="MSIP_Label_defa4170-0d19-0005-0004-bc88714345d2_Tag">
    <vt:lpwstr>10, 3, 0, 1</vt:lpwstr>
  </property>
  <property fmtid="{D5CDD505-2E9C-101B-9397-08002B2CF9AE}" pid="13" name="MediaServiceImageTags">
    <vt:lpwstr/>
  </property>
</Properties>
</file>